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Singular и plural nouns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единственное и множественное число существительных.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число существительного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понять смысл фразы, правильно выбрать форму слова и согласовать его с to be, many, these и другими словами. Для восьмиклассников это особенно важно из-за исключений и отличий от русского языка.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singular и plural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Singular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Singular обозначает один предмет или одно лицо: a book, a cat, a teacher. По этой форме сразу видно, что речь идёт об одном объекте в предложении.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Числительные, указательные слова these и those, а также many, several и a few помогают понять, стоит ли перед вами единственное или множественное число.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singular и plural, можно ошибиться в чтении, письме и переводе. Поэтому важно замечать форму существительного и связи с другими словами в предложении.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Plural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Plural обозначает два и более предметов: books, cats, teachers. В английском число обычно выражается формой самого существительного, а не изменением других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английской орфографии и учебные примеры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множественного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модели образования plural nouns и короткие примеры для запоминания.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модель — добавление -s, а остальные варианты нужны для слов с особым окончанием или исключениями.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слову добавляется только -s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образуются формы слов, которые не требуют дополнительных изменений в конце. Обычно это обычные существительные, не оканчивающиеся на сочетания, влияющие на произношение.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частый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большинству существительных во множественном числе просто добавляется -s: book — books, car — cars, table — tables. Это базовое и самое распространённое правило.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-s встречается чаще всего в письменной речи, поэтому её важно отрабатывать первой. После освоения этого правила легче запоминать более редкие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plural nouns; данные носят иллюстративный характер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окончания встречаются чаще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не по всему словарю, а по типичным учебным примерам для 8 класса.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темы составляет окончание -s: именно оно встречается чаще всего и служит отправной точкой для остальных правил.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после которых пишется -es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и свистящие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звуков, которые трудно произнести с обычным -s, добавляется -es: bus — buses, box — boxes. Это делает форму слова удобной для чтения и произношения.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 типа dish — dishes, watch — watches, class — classes. Такие пары часто встречаются в упражнениях, поэтому их полезно учить вместе.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норма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-es не случайно: оно соответствует английской орфографии и помогает избежать трудного сочетания звуков в конце слова. Именно поэтому форма выглядит длиннее.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оканчивается на -s, -sh, -ch, -x или -z, проверьте правило -es. Это один из самых надёжных способов быстро выбрать правильную форму.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окончания во множественном числе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школьные правила образования plural nouns в виде простой последовательности проверки.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слова на -y, -f и -fe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Согласная перед y
</a:t>
            </a:r>
            <a:pPr algn="l" indent="0" marL="0">
              <a:lnSpc>
                <a:spcPct val="115000"/>
              </a:lnSpc>
              <a:buNone/>
            </a:pPr>
            <a:r>
              <a:rPr lang="en-US" sz="45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буквой y стоит согласная, y меняется на i, а затем добавляется -es: baby — babies, city — cities, family — families. Это частое правило, которое нужно запомнить отдельно.
</a:t>
            </a:r>
            <a:endParaRPr lang="en-US" sz="995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слова на -f и -fe меняются одинаково: roof — roofs, chief — chiefs. Поэтому такие слова лучше учить как отдельные словарные формы, а не по одному шаблону.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Гласная перед y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y стоит гласная, изменений в букве y нет, и к слову просто добавляется -s: toy — toys, day — days, boy — boys. Здесь работает обычная модель множественного числа.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 -f и -fe
</a:t>
            </a:r>
            <a:pPr algn="l" indent="0" marL="0">
              <a:lnSpc>
                <a:spcPct val="115000"/>
              </a:lnSpc>
              <a:buNone/>
            </a:pPr>
            <a:r>
              <a:rPr lang="en-US" sz="49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 слов на -f и -fe происходит замена на -ves: leaf — leaves, wolf — wolves, knife — knives. Такая форма помогает сохранить правильное произношение и написание.
</a:t>
            </a:r>
            <a:endParaRPr lang="en-US" sz="10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 множественного числа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нужно запоминать отдельно: они не образуют plural noun по общему правилу с окончанием -s.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 не подчиняются общему правилу, поэтому их нужно выучить и узнавать в контексте.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списки неправильных существительных в школьном курсе английского языка
</a:t>
            </a:r>
            <a:endParaRPr lang="en-US" sz="834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без изменения формы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слов форма не меняется ни в единственном, ни во множественном числе. Sheep, fish, deer и species выглядят одинаково, поэтому число нужно определять по смыслу предложения.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 контексте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таких существительных видно по числительным и словам one, many, several. Например, one sheep означает одного барана, а several sheep — нескольких животных, хотя слово не меняется.
</a:t>
            </a:r>
            <a:endParaRPr lang="en-US" sz="1184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на уроке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эти слова часто путают, потому что ученик ждёт окончание -s. Поэтому полезно запоминать их отдельно и проверять, не требует ли контекст множественного значения.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предложении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стоят are, many или two, это помогает понять, что речь идёт о нескольких предметах. Форма слова остаётся прежней, но грамматика предложения показывает множественное число.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письменным работам 8 класса; обобщение по школьным примерам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в теме singular и plural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трудности встречаются чаще всего в упражнениях и диктантах. Она помогает понять, на что стоит обратить особое внимание при повторении правил.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добавлением -s там, где нужно -es. Значит, проверку стоит начинать именно с окончания слова.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указателями количества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можно показать один учебник и два учебника рядом, чтобы сразу увидеть разницу. Такая пара помогает запомнить, что a book относится только к одному предмету, а two books — уже к нескольким.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или несколько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смотрится сравнение this pen и these pens. Один предмет находится рядом, поэтому используется this, а несколько одинаковых предметов требуют формы these. Визуальный контраст делает правило очень наглядным.
</a:t>
            </a:r>
            <a:endParaRPr lang="en-US" sz="818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и these в действии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удачная пара — that box и those boxes. Один предмет на расстоянии обозначается словом that, а группа предметов — those. Такие примеры помогают связать число существительного с указательным словом.
</a:t>
            </a:r>
            <a:endParaRPr lang="en-US" sz="811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и those для расстояния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и количество предметов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для одного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a/an ставится перед существительным в единственном числе: a student, an orange. Он показывает один предмет и не может употребляться перед формами множественного числа.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неопределённого количества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сказать о неопределённом количестве, часто используют some, many, a lot of, several. Эти слова не заменяют правило числа, а помогают точнее передать смысл.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грамматикой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артикля и количества зависит от того, стоит ли существительное в singular или plural. Поэтому сначала определяют число слова, а затем подбирают нужное служебное слово.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без a/an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предметов несколько, артикль a/an не нужен: cats, apples, students. Важно сразу проверять форму существительного, потому что артикль помогает понять число слова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примеры по теме singular и plural nouns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singular и plural на 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слова с разными моделями образования множественного числа. Они помогают увидеть, как правило работает на конкретных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видны три основные модели: обычное -s, изменение -y на -ies и особая форма, которую нужно запомнить отдельно.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окончания -s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звонких звуков и гласных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звонких согласных и гласных окончание произносится как /z/: dogs, boys, pens. Это самый распространённый вариант, потому что он встречается у многих обычных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глухих согласных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заканчивается на глухой согласный звук, окончание читается как /s/: caps, books, shops. Такая форма звучит коротко и чётко, без добавочного гласного звука.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оканчивается на шипящий или свистящий звук, появляется /ɪz/: boxes, watches, buses. Дополнительный гласный облегчает произношение и делает форму понятной на слух.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правильной формы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по окончанию слова и контексту предложения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 singular и plural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задаёт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There are two apples on the desk числительное two требует множественного числа. Существительное apples показывает, что предметов больше одного, а сказуемое согласуется с этим значением.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в простом 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49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cat is on the sofa показывает singular noun и артикль a. Здесь речь идёт только об одном животном, поэтому форма is и артикль a используются вместе.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children are in the park демонстрирует связь между plural noun и формой глагола are. Слово children само указывает на нескольких детей, поэтому единственное is здесь было бы ошибкой.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 помогают понять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фразе These boxes are heavy слово these сразу подсказывает множественное число. Такое сочетание удобно для проверки: если указатель plural, то и существительное должно быть во множественной форме.
</a:t>
            </a:r>
            <a:endParaRPr lang="en-US" sz="8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упражнения по теме plural nouns; обобщение учебных примеров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типы слов чаще всего встречаются в учебных заданиях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слов требуют разных способов образования множественного числа. При проверке работ полезно сначала искать самые частые модели, а затем переходить к исключениям.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слова с -s встречаются чаще всего, поэтому это правило должно стать отправной точкой. После него важно повторить -es и исключения.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singular и plural nouns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использовать singular и plural nouns, важно знать основные модели образования множественного числа, помнить исключения и всегда проверять число по контексту, числительным, артиклям и указателям количества.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2026-05-31T05:36:06Z</dcterms:created>
  <dcterms:modified xsi:type="dcterms:W3CDTF">2026-05-31T05:36:06Z</dcterms:modified>
</cp:coreProperties>
</file>