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 в английском языке: что это и зачем нужно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Страдательный залог: действие важнее исполнителя.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Passive Voice, нужно различать два залога: Active Voice и Passive Voice. Важны форма to be, Past Participle и, при необходимости, указание исполнителя через by.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 изучение Passive Voice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162275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4869" y="1162275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12525" y="1168905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английском чаще используется Passive Voice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опыты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научных текстах Passive Voice помогает описывать процесс спокойно и точно, не отвлекая внимание на того, кто выполняет действие, а сосредотачивая его на результате и ходе исследования.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 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страдательный залог помогает сообщить о событии без лишнего акцента на человеке. Так текст звучит нейтральнее и больше внимания уделяет самому факту, а не участнику.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инструкции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инструкциях Passive Voice часто удобен, потому что важнее порядок действий, чем исполнитель. Это помогает делать объяснения понятными, короткими и одинаково ясными для всех читателей.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Passive Voice особенно полезен для описания экспериментов, проверок и правил. Он помогает говорить о том, что произошло с объектом, а не о том, кто это сделал.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949946"/>
            <a:ext cx="3832800" cy="16627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Passive Voice в английском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форма to be меняется по времени, а смысловой глагол остаётся в Past Participle.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сохраняется Past Participle, а вспомогательный глагол показывает время и число.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766" y="992450"/>
            <a:ext cx="3885867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Passive Voice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Passive Voice на первое место ставят предмет или человека, на который направлено действие. Именно он становится главным смысловым центром предложения и определяет его дальнейшую структуру.
</a:t>
            </a:r>
            <a:endParaRPr lang="en-US" sz="1094" dirty="0"/>
          </a:p>
        </p:txBody>
      </p:sp>
      <p:sp>
        <p:nvSpPr>
          <p:cNvPr id="10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форма to be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выбирают нужную форму глагола to be по времени и числу. Она показывает, когда происходит действие: сейчас, в прошлом, в будущем или уже завершено к настоящему моменту.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Past Participle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to be ставят Past Participle смыслового глагола. Если исполнитель важен, его добавляют с помощью by. Так из активного предложения получается ясная пассивная конструкция.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точную статистику, а типичное распределение: пассив чаще нужен там, где важны нейтральность, точность и внимание к событию.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формален текст, тем чаще в нём используется Passive Voice; в разговорной речи он заметно реже.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типичным сферам употребления Passive Voice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Passive Voice встречается чаще всего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преобразовать Active Voice в Passive Voice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преобразования активного предложения в пассивное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страдательного залога держится на трёх опорах: нужной форме to be, Past Participle и, при необходимости, слове by.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нужны, чтобы собрать Passive Voice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модель Passive Voice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 с разными временами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Passive используют для фактов и привычных действий. Такая форма особенно удобна, когда нужно сказать, что что-то происходит регулярно или известно как общее правило.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Passive помогает сообщить о завершённом действии в прошлом. Важно само событие, а не тот, кто его совершил, поэтому форма звучит спокойно и нейтрально.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Passive показывает, что действие произойдёт позже. Эта конструкция часто встречается в объявлениях, планах и сообщениях, где важен результат, а не исполнитель.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к настоящему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Passive подчёркивает, что действие уже завершилось и его итог важен сейчас. Эта форма помогает связать прошлое событие с текущим состоянием объекта.
</a:t>
            </a:r>
            <a:endParaRPr lang="en-US" sz="11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грамматическая таблица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когда важнее исполнитель, а когда — само действие и его результат.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Voice звучит проще и живее, а Passive Voice удобен, когда внимание нужно сосредоточить на объекте или результате.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 Voice и Passive Voice: сравнение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контрольной учитель забирает тетради, а важным становится не то, кто проверял, а сам результат проверки. В классе легко услышать: The test is checked by the teacher. Такая фраза звучит спокойно и подчёркивает статус работы.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Украшенный актовый зал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школьный зал меняется буквально за несколько часов. На первом плане оказывается не команда учеников, а сам факт подготовки: The sports hall was decorated for the holiday. Это удобно, когда речь идёт о событии, а не о конкретных людях.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 лаборатории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науки учитель часто описывает не исполнителя, а ход действия и результат. Поэтому естественно звучит: The science experiment was done in the lab. В таком сообщении внимание сосредоточено на опыте, оборудовании и итогах наблюдения.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ситуации, где нужен Passive Voice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меняется распределение роли между элементами предложения. В пассивной конструкции главный акцент переносится на объект действия и результат, а исполнитель становится второстепенным или исчезает.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 меняет не только порядок слов, но и смысловой центр: важнее становится то, что произошло с объектом, а не тот, кто действовал.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схема по модели Active/Passive Voice; значения на диаграмме носят качественный, сравнительный характер.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предложении при переходе в Passive Voice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Passive Voice лучше не использовать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850600" y="1459925"/>
            <a:ext cx="4370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конкретный исполнитель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важно быстро назвать того, кто сделал действие, активная конструкция звучит естественнее и яснее. Она помогает избежать лишней длины и делает сообщение прямым, особенно в устной речи и коротких ответах.
</a:t>
            </a:r>
            <a:endParaRPr lang="en-US" sz="1126" dirty="0"/>
          </a:p>
        </p:txBody>
      </p:sp>
      <p:sp>
        <p:nvSpPr>
          <p:cNvPr id="10" name="Text 3"/>
          <p:cNvSpPr txBox="1"/>
          <p:nvPr/>
        </p:nvSpPr>
        <p:spPr>
          <a:xfrm>
            <a:off x="3850600" y="2768990"/>
            <a:ext cx="4370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должна звучать живо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повседневном общении Passive Voice может показаться слишком официальным или тяжёлым. Когда речь идёт о простом рассказе, Active Voice делает текст более естественным, динамичным и удобным для восприятия.
</a:t>
            </a:r>
            <a:endParaRPr lang="en-US" sz="1111" dirty="0"/>
          </a:p>
        </p:txBody>
      </p:sp>
      <p:sp>
        <p:nvSpPr>
          <p:cNvPr id="11" name="Text 4"/>
          <p:cNvSpPr txBox="1"/>
          <p:nvPr/>
        </p:nvSpPr>
        <p:spPr>
          <a:xfrm>
            <a:off x="3850600" y="4078055"/>
            <a:ext cx="4370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перегружать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повторение страдательного залога делает письмо однообразным и менее выразительным. Лучше использовать его только там, где действительно важны действие, результат или сам объект, а не автор действия.
</a:t>
            </a:r>
            <a:endParaRPr lang="en-US" sz="10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Passive Voice в английском предложении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поиска признаков страдательного залога: форма to be, Past Participle и смысловой акцент на объекте.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в Passive Voice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to be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забывают согласовать форму глагола to be с подлежащим. Из-за этого появляются ошибки вроде The work are done, хотя правильно говорить The work is done.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вторая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проблема — подстановка обычной формы глагола вместо Past Participle. В пассивной конструкции нельзя писать The letter was send, потому что правильно: The letter was sent.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или неверный by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by нужен только тогда, когда исполнитель действительно важен. Если его добавляют по привычке или ставят не того человека, предложение становится неточным и может изменить смысл.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времени и формы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выбирают не ту временную модель и не замечают контекст. В Passive Voice важно, чтобы время, форма to be и смысл предложения совпадали между собой.
</a:t>
            </a:r>
            <a:endParaRPr lang="en-US" sz="11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926" y="1734625"/>
            <a:ext cx="3128598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формы Passive Voice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самые частые ошибки в страдательном залоге и помогает быстро увидеть нужную форму.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решающими оказываются две вещи: правильная форма to be и точный Past Participle; без них Passive Voice становится грамматически неверным.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грамматике английского языка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из лаборатории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научной работе важно звучать точно и спокойно, поэтому авторы часто выбирают страдательный залог. Фраза The experiment was carried out in the laboratory помогает сосредоточиться на самом исследовании, а не на личности исследователя.
</a:t>
            </a:r>
            <a:endParaRPr lang="en-US" sz="1196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о мосте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Passive Voice помогает сообщать событие без лишнего акцента на действующем лице. Так, The bridge was opened yesterday звучит как сухой и понятный факт. Именно поэтому такой вариант часто подходит для коротких информационных сообщений.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для устройства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руководствах важно описать порядок действий и результат, а не того, кто их выполняет. Поэтому естественно звучит: The machine is started by pressing the button. Такая формулировка делает инструкцию точной и удобной для чтения.
</a:t>
            </a:r>
            <a:endParaRPr lang="en-US" sz="1196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Passive Voice особенно уместен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шкале видно, что страдательный залог чаще связан с нейтральным и более официальным стилем. В коротких личных репликах он нужен редко, а в учебных и деловых текстах — гораздо чаще.
</a:t>
            </a:r>
            <a:endParaRPr lang="en-US" sz="1114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формальность, тем полезнее Passive Voice: он делает сообщение более объективным, сдержанным и точным.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оценка стилистической уместности по типам текста; шкала условная, предназначена для сравнения.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Passive Voice влияет на стиль текста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413" y="2770325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9944" y="5236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8000" y="2776955"/>
            <a:ext cx="318300" cy="2546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57000" y="3519275"/>
            <a:ext cx="4060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пассивном залоге почти всегда есть вспомогательный глагол to be и смысловой глагол в форме Past Participle. Именно эта пара создаёт основную грамматическую модель.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691275" y="1216500"/>
            <a:ext cx="40305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в предложении становится объект действия, а не тот, кто его выполняет. Поэтому Passive Voice помогает сосредоточиться на результате, событии или состоянии предмета.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1275" y="3519275"/>
            <a:ext cx="4015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не обязателен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действия может быть назван с помощью by, но часто его опускают, если он неважен или и так понятен из контекста. Это делает предложение короче и нейтральнее.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о Passive Voice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 нужен, когда важно показать, что произошло с объектом, а не кто именно действовал. Умение узнавать и использовать его делает английский язык точнее, грамотнее и разнообразнее.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Voice: короткий вывод для 9 класса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2026-05-31T13:34:38Z</dcterms:created>
  <dcterms:modified xsi:type="dcterms:W3CDTF">2026-05-31T13:34:38Z</dcterms:modified>
</cp:coreProperties>
</file>