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культура и искусство XIX — начала XX 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крупных перемен в науке, искусстве и обществе, формировавшая современный мир.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времени перемен: XIX — начало XX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 1801 по 1914 год отмечен индустриальным и культурным ростом в Европе и России. Люди открывали новые взгляды, развивались технологии, изменялось общество.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промышленная революция изменила общество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и транспорт: рывок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паровой машины Джеймсом Уаттом дало начало движению паровозов и пароходов. Это ускорило перевозки и расширило экономические связи между городами.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фабрик и городские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строительство фабрик привело к усиленной миграции населения в города. Появились новые рабочие профессии, изменился городской образ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социальных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способствовала формированию рабочих и предпринимателей — новых социальных групп, которые влияли на развитие общества и экономику.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технические изобретения и коммуникации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Радиосвязь: начало коммуникационной эры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Александр Попов представил радиоприёмник, что позволило передавать сообщения без проводов и начало новую эпоху связи.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Александра Белла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Изобретённый в 1876 году телефон незаметно изменил способы общения, связав людей на больших расстояниях мгновенно и удобно.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Фонограф и электрическая лампа Эдисона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Эдисон разработал фонограф для записи звука и электрическую лампу, что кардинально изменило быт и развлекательно-информационную сферу.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медицинские открытия XIX 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Анестезия — начало безболезненной хирургии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1847 году Джеймс Симпсон открыл анестезию, что сделало операции менее мучительными и более безопасными для пациентов.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Антисептики и чистота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1867 году Джозеф Листер доказал эффективность антисептиков, снижающих инфекции после операций, что спасало тысячи жизней.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против бешенства — вклад Пастера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в 1885 году создал первую вакцину против бешенства, открыв путь к профилактике опасных заболеваний и увеличению срока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медицину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Боткин — основоположник клинической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деятельность печени и почек, Боткин заложил фундамент точной диагностики и терапии в России XIX 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Мечников и иммунология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фагоцитоз, Мечников получил Нобелевскую премию в 1908 году, сделав революцию в понимании иммунитета и защиты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Склифосовский — новатор хирургии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Склифосовский внедрял современные методы хирургического лечения, что повысило эффективность операций и сохранило множество жизней.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и их представители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выражение эмоций и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и Михаил Лермонтов творили в духе романтизма, раскрывая внутренний мир человека и идеалы свободы.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отражение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 и Лев Толстой показывали общественную и психологическую правду, исследуя человеческую душу и мораль.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поиск глубинных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и Константин Бальмонт использовали символы и метафоры, создавая мистическую и загадочную атмосферу произведений.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художественных стилей и мастеров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академизм и его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основывался на учебных методах, формируя основу искусства через чёткие правила и формы.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Ильи Репина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Репин создавал живописные полотна, подробно изображая жизнь народа и исторические события с точностью и драматизмом.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и символизм в живописи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 и Михаил Врубель представили новые подходы: свет и цвет в импрессионизме, мистику и образы в символизме.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образования и уровня грамотности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учебных учреждений и библиотек способствовало развитию общества и расширению доступа к знаниям.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резко выросла, что содействовало формированию массовой культуры и активному участию населения в жизни государства.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грамотности,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новаторство и главные мастера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Моне — мастер света и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 создавал картины с мягкими мазками, передавая мгновенные впечатления природы и меняющегося света.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Мане — переходник эпох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 сочетал традиционные техники с новыми идеями, показывая повседневность в жизни и размытые контуры объектов.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Эдгар Дега и динамика сцен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Дега изображал движение балерин и скачек, фиксируя быстрые моменты с необычной перспективой и яркой палитрой.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отражение действительности в искусстве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 литературе: взгляд на человеческую душу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реализма стремится показать жизнь такой, какая она есть. Фёдор Достоевский исследует внутренние конфликты героев, раскрывая сложные моральные вопросы и принципы. Его произведения вдохновляют на размышления о душе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— мастер живописного реализма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Репина передают напряжённость и правдивость жизни русского народа. Он изображал сцены из обычной жизни, социальные проблемы и выдающихся личностей, делая акцент на деталях и эмоциях героев.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Курбе — основатель реалистического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художник Курбе выступал против романтизма, отстаивая идею правдивого изображения мира. Его работы показывали повседневность рабочих и крестьян, подчёркивая значимость простых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достижения западной и русской классики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 — эмоции и мелодия в каждом произведении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создавал музыку, наполненную глубокими чувствами и образами. Его балеты и симфонии стали символами русской классики и получили признание во всём мире.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ван Бетховен — революционер музыкального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Бетховена отличалась мощью и драматизмом. Он внес огромный вклад в развитие симфонии и сонаты, его произведения стали символом европейского романтизма.
</a:t>
            </a:r>
            <a:endParaRPr lang="en-US" sz="856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Иоганнес Брамс — мастер сложной гармонии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Брамс сочетал классические традиции и новые музыкальные идеи, создавая симфонии и камерную музыку с богатой структурой. Его работы оказали значительное влияние на развитие музыки XIX века.
</a:t>
            </a:r>
            <a:endParaRPr lang="en-US" sz="8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 и театр: успехи и мировое признание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театр — центр балетного искусства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Мариинский театр стал главным местом для постановок классических балетов. Здесь работали ведущие хореографы и режиссеры, создавая шедевры мировой сцены.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Павлова — звезда русского балета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Павлова прославилась своей изящной техникой и выразительностью. Она покорила зрителей по всему миру, популяризируя балет и укрепляя репутацию русской школы танца.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Балеты Чайковского — культурное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«Лебединое озеро», «Щелкунчик» и «Спящая красавица» стали классикой балетного репертуара. Эти произведения отличаются мелодизмом, драматизмом и великолепной хореографией.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фотографии и зарождение кинематографа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Дагерротипия — первый шаг в фотографическом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1839 году Луи Дагерр представил способ создания фотографий с помощью светочувствительных пластин. Этот прорыв навсегда изменил восприятие изображения и документирование реальности.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Люмьер и первые фильмы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братья Люмьер устроили первый публичный показ кинематографических лент. Их изобретение открыло новую эру массового визуального развлечения.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 кино в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Фотоснимки стали доступнее и популярнее, позволяя сохранять воспоминания. Кино же привлекло внимание широких масс, повлияло на искусство и культуру XX 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художественный поиск смысла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Врубель — магия и загадочность в живописи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Врубель создавал мистические образы, используя символы и насыщенные цвета. Его картины раскрывают внутренний мир и тайны бытия, став одним из лидеров символистского направления.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 — голос символистской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воплощал в стихах мистические и философские идеи, передавая атмосферу загадочности и стремление к сокровенному смыслу. Его творчество оказало влияние на Серебряный век.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символизма на модернизм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Символистские идеи помогли сформировать эстетические основы модернизма. Художники и писатели искали новые формы самовыражения, основанные на ассоциациях и метафорах.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женщин в науку и культуру эпохи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Склодовская-Кюри — открытие новых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стала первой женщиной — лауреатом Нобелевской премии. Её работы по радиоактивности привели к открытию полония и радия, что стало фундаментом для дальнейших исследований.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— одна из крупнейших русских поэтесс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лирика отражала переживания и противоречия эпохи Серебряного века. Ахматова стала символом женского голоса в литературном мире.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женского участия в научной и художественной сферах
</a:t>
            </a:r>
            <a:pPr algn="l" indent="0" marL="0">
              <a:lnSpc>
                <a:spcPct val="115000"/>
              </a:lnSpc>
              <a:buNone/>
            </a:pPr>
            <a:r>
              <a:rPr lang="en-US" sz="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женщины стали активнее заниматься музыкой, живописью и наукой. Образовательные учреждения открывали двери для них, способствуя профессиональному развитию.
</a:t>
            </a:r>
            <a:endParaRPr lang="en-US" sz="8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популяризация науки в XIX веке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расширение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научные общества и академии, которые способствуют обмену знаниями и развитию исследований в разных областях.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 — рост образовательных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Открываются гимназии и реальные училища, возрастает количество школ для детей и юношей, а также курсы для девочек.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создание научно-популярных изданий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журналы и книги, доступные широкой публике, способствующие популяризации научных достижений.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развитие библиотек и музеев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создаются публичные библиотеки и музеи, которые становятся центрами образования и культуры для 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для промышленности и экономики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год — паровоз Стефенсона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паровоза существенно ускорило транспортировку грузов и людей, стимулируя рост промышленного производства.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 — массовое строительство железных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расширяется, связывая города и регионы, что способствует развитию торговли и промышленности.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внедрение новых технологий в машиностроении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инновационные механизмы и оборудование для фабрик, повышая эффективность производства.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нефтяной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промышленной добычи нефти становится важным этапом в обеспечении энергоресурсами для промышленности и транспорта.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Промышленные, научные и культурные достижения этого периода заложили основы современного общества и его технологического прогресса.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образования, искусства и науки сформировало новые социальные структуры и ценности, которые актуальны и сегодня.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XIX – начала XX столетия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 XIX — начала XX 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заложило фундамент для современного мира благодаря достижениям в науке, культуре и искусстве, которые продолжают оказывать влияние на наше общество и сегодня.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2026-05-11T00:19:22Z</dcterms:created>
  <dcterms:modified xsi:type="dcterms:W3CDTF">2026-05-11T00:19:22Z</dcterms:modified>
</cp:coreProperties>
</file>