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четырёх крупных субрегионах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Субрегионы Зарубежной Европы: пространственная мозаика
</a:t>
            </a:r>
            <a:endParaRPr lang="en-US" sz="258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делить Европу на субрегионы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Субрегиональный подход помогает увидеть, как природные условия, история, население и хозяйство формируют разные модели развития внутри сравнительно компактной, но очень разнообразной Европы.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субрегиона Европы: ключевые различия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природных и хозяйственных особенностей субрегионов.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Запад сильнее урбанизированы и экономически развиты; Южная Европа выделяется средиземноморской специализацией, а Центрально-Восточная — переходной структурой хозяйства.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характеристики по материалам школьной географии Зарубежной Европы
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Европа: природа и образ жизни
</a:t>
            </a:r>
            <a:endParaRPr lang="en-US" sz="2384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морской фон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побережья и острова сильно влияют Атлантика и Арктика: лето прохладное, зима снежная, а вегетационный период короткий, что ограничивает земледелие и поддерживает природную сдержанность ландшафтов.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концентрируется в столицах и прибрежных агломерациях, где удобнее транспорт, выше доступность рабочих мест и лучше связность с внешними рынками и морскими маршрутами.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опирается на морской транспорт, рыболовство, лесную промышленность и гидроэнергетику, а в последние десятилетия заметно выросла роль ветровой энергетики и экологичных технологий.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субрегиона характерны высокий уровень социальной защищённости, развитые общественные услуги и устойчивое внимание к качеству жизни, образованию и равенству возможностей.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Исландия, Скандинавия, Финляндия и страны Балтии образуют разные, но взаимосвязанные модели освоения территории, где природа остаётся важным фактором расселения и хозяйственной деятельности.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как экономическое ядро региона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сочетает крупные внутренние рынки, плотную транспортную сеть и высокую международную связанность, что усиливает её роль в торговле, финансах и промышленной кооперации.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Франция формируют основной вес субрегиона, а Бенилюкс усиливает его за счёт портов, логистики и финансовых услуг.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диаграмма по общеизвестным географическим характеристикам стран Западной Европы; значения условные, для наглядности
</a:t>
            </a:r>
            <a:endParaRPr lang="en-US" sz="5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страны Бенилюкса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лидер
</a:t>
            </a:r>
            <a:pPr algn="l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опирается на автомобилестроение, машиностроение, химию и экспорт сложной продукции, поэтому её хозяйство связано с высокой технологичностью, кооперацией предприятий и мощной исследовательской базой.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и реэкспорт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Нидерланды используют преимущества Роттердама, плотной речной сети и удобного положения между морем и внутренними районами Европы, превращая логистику и реэкспорт в ключевое направление экономики.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химия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Бельгия совмещает портовые функции, транзитные перевозки, химическую и пищевую промышленность, а её густая сеть дорог и городов делает страну важным узлом международных связей.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доходы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Люксембург выделяется банковским сектором, страховыми услугами и очень высоким уровнем жизни; при небольших размерах страны её роль в европейских финансовых потоках остаётся заметной.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Франция, Швейцария и Австрия: три разных европейских модели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экономика, транспорт и 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объединяет мощную промышленность, современное сельское хозяйство и развитый транспортный каркас. Париж, Лион, Марсель и другие центры связывают внутренние районы страны с морскими портами и крупнейшими туристическими маршрутами Европы.
</a:t>
            </a:r>
            <a:endParaRPr lang="en-US" sz="147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Швейцария: точность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ассоциируется с точным машиностроением, фармацевтикой и банковскими услугами. Горный рельеф не мешает ей быть одной из наиболее связных стран Европы: туннели, железные дороги и аккуратная организация пространства компенсируют природные ограничения.
</a:t>
            </a:r>
            <a:endParaRPr lang="en-US" sz="147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Австрия: Дунай и Альпы
</a:t>
            </a:r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сочетает высокий уровень жизни, горный туризм и выгодное положение на дунайском направлении. Альпы задают природный барьер, но одновременно создают сильный рекреационный потенциал и формируют узнаваемый образ страны в Европе.
</a:t>
            </a:r>
            <a:endParaRPr lang="en-US" sz="14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территориальная структура Европы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исторических этапов, определивших различия в хозяйстве, городах и связях стран Европы
</a:t>
            </a:r>
            <a:endParaRPr lang="en-US" sz="8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Европа: средиземноморская специализация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55725" y="1944562"/>
            <a:ext cx="15855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 основа специализации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зима, жаркое лето и длительный сухой сезон определяют структуру хозяйства: здесь особенно важны культуры, устойчивые к засухе, и виды деятельности, связанные с тёплым побережьем.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2067494" y="1944200"/>
            <a:ext cx="15855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Виноград, оливки, цитрусовые и овощи формируют заметную часть сельского хозяйства региона; их выращивание тесно связано с орошением, террасированием склонов и близостью к рынкам сбыта.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779244" y="1944200"/>
            <a:ext cx="15855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Приморские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чаще всего растут у моря, где проще развивать порты, рыболовство, транспорт и сферу услуг. Такое положение делает побережья наиболее динамичными районами Южной Европы.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5491004" y="1944200"/>
            <a:ext cx="15855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сервис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Курортный сервис, гостиницы и морские перевозки приносят регионам стабильный доход, а в сезон заметно увеличивают занятость населения в торговле, транспорте и сфере обслуживания.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7202775" y="1944200"/>
            <a:ext cx="15855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под нагрузкой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именно прибрежные зоны испытывают наибольшую нагрузку от массового туризма, поэтому вопросы воды, инфраструктуры и охраны ландшафтов становятся для региона особенно актуальными.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опора Южной Европы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поддерживает малый бизнес, транспорт и городские услуги, а также усиливает международную известность исторических центров и морских курортов региона.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страны с сочетанием моря, культурного наследия и удобной транспортной доступности; именно эта комбинация делает туризм устойчивой отраслью Южной Европы.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Tourism, сопоставление по международным туристическим прибытиям; последние доступные сопоставимые данные, округлено
</a:t>
            </a:r>
            <a:endParaRPr lang="en-US" sz="6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Средиземноморский ландшафт и природные риски
</a:t>
            </a:r>
            <a:endParaRPr lang="en-US" sz="2102" dirty="0"/>
          </a:p>
        </p:txBody>
      </p:sp>
      <p:sp>
        <p:nvSpPr>
          <p:cNvPr id="13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здесь долгое и сухое, поэтому пресная вода становится ограничивающим ресурсом. Особенно уязвимы сельские районы и прибрежные зоны, где спрос растёт из-за городского населения и сезонных туристов.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жара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температуры, сухая растительность и сильные ветры создают условия для лесных пожаров. В отдельные годы риск усиливается длительными периодами засухи и перегрузкой природных территорий отдыхающими.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штормы, волны и плотная застройка побережий ускоряют размыв береговой линии. Это особенно заметно там, где пляжи и портовая инфраструктура тесно соседствуют с курортными зонами.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187527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почв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склонах и в засушливых равнинах усиливаются эрозия и деградация почв, если нарушается естественный растительный покров. Для земледелия это означает рост зависимости от орошения и почвозащитных мер.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6187527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региона расширяют системы капельного орошения, экономят воду в городах, развивают солнечную энергетику и укрепляют защиту побережий. Эти меры помогают уменьшить последствия климатической нестабильности.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82718"/>
            <a:ext cx="4231200" cy="2022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Центрально-Восточная Европа: сравнение стран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различия в масштабе населения, уровне доходов, урбанизации и структуре хозяйства между крупнейшими странами субрегиона.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Чехия и Польша выглядят наиболее индустриализированными и городскими; Румыния сохраняет более заметную роль сельского хозяйства и более слабые средние показатели развития.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обобщающая характеристика стран Центрально-Восточной Европы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экономика и новая индустриализация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Рыночные реформы, приватизация и открытие экономики изменили хозяйственную модель стран региона. Началась перестройка предприятий и поиск новых рынков сбыта.
</a:t>
            </a:r>
            <a:endParaRPr lang="en-US" sz="1705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стал площадкой для размещения автозаводов, электроники, сборочных производств и логистических центров. Иностранные инвестиции ускорили обновление транспорта и технологий.
</a:t>
            </a:r>
            <a:endParaRPr lang="en-US" sz="1649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интеграции в ЕС
</a:t>
            </a:r>
            <a:pPr algn="l" indent="0" marL="0">
              <a:lnSpc>
                <a:spcPct val="100000"/>
              </a:lnSpc>
              <a:buNone/>
            </a:pPr>
            <a:r>
              <a:rPr lang="en-US" sz="16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 общеевропейские цепочки поставок усилило специализацию стран и повысило занятость в промышленности и услугах. Модернизация стала устойчивым долгосрочным процессом.
</a:t>
            </a:r>
            <a:endParaRPr lang="en-US" sz="1622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различия субрегионов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общую демографическую динамику: север и запад более привлекательны для миграции, а юг и восток чаще сталкиваются с сокращением трудоспособного населения.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и миграционные потоки сильнее всего меняют северо-запад и юго-восток Европы, поэтому именно там острее стоят задачи рынка труда и социальной поддержки.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сравнительная схема демографических показателей по субрегионам Европы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07544"/>
            <a:ext cx="700800" cy="560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351" y="1451264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1314" y="1476397"/>
            <a:ext cx="700800" cy="622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1102" y="1451264"/>
            <a:ext cx="504900" cy="673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7638" y="1476397"/>
            <a:ext cx="700800" cy="6229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Города-центры и транспортные коридоры
</a:t>
            </a:r>
            <a:endParaRPr lang="en-US" sz="2203" dirty="0"/>
          </a:p>
        </p:txBody>
      </p:sp>
      <p:sp>
        <p:nvSpPr>
          <p:cNvPr id="10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Париж и Берлин концентрируют управление, финансы, научные центры и культурные институты, задавая ритм не только своим странам, но и значительной части европейского пространства.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839476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Скоростные и грузовые магистрали соединяют крупные города и промышленные районы. Это сокращает время перевозок и усиливает экономическое единство региона.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581314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 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Магистрали помогают связывать столицы, порты и приграничные районы, обеспечивая ежедневную мобильность населения, деловые поездки и устойчивую работу логистики.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7323152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Многофункциональные агломерации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Мадрид, Рим, Милан и Варшава объединяют административные, культурные и производственные функции. Такие агломерации становятся узлами расселения и концентрации услуг.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097638" y="2403564"/>
            <a:ext cx="14649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Роттердам, Гамбург и Антверпен связывают морскую торговлю с внутренними районами континента. Через них проходят потоки сырья, контейнеров и готовой продукции.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как фактор сближения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1403657" y="1256092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расширил торговые связи и сделал перемещение товаров, услуг, капитала и рабочей силы значительно свободнее. Это усилило взаимную зависимость экономик и поддержало рост внутрирегиональной торговли.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403657" y="2096906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Сближение стандартов в промышленности, транспорте, экологии и защите прав потребителей облегчило сотрудничество между странами. Для бизнеса это снизило барьеры выхода на соседние рынки.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94069" y="2972841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Шенгенский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многих пограничных формальностей упростила поездки, учебу и трудовую мобильность. Для жителей Европы это сделало пространство региона более открытым и связанным.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403657" y="3848790"/>
            <a:ext cx="44196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Сохраняющиеся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интеграцию, страны по-прежнему различаются по уровню доходов, налоговой политике, зарплатам и темпам модернизации. Поэтому сближение происходит неравномерно и требует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и исторические факторы формируют различия Европы
</a:t>
            </a:r>
            <a:endParaRPr lang="en-US" sz="1832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причин: от природного положения и истории освоения к современной специализации субрегионов.
</a:t>
            </a:r>
            <a:endParaRPr lang="en-US" sz="8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структуры хозяйства субрегионов Европы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отражает накопленные преимущества каждого субрегиона: транспортные узлы, традиции промышленности, туристическую специализацию и различия в роли сельской местности.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север опираются на услуги и высокие технологии, юг — на туризм и аграрный сектор, а восток сохраняет более заметную промышленную базу.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отраслевой структуры хозяйства субрегионов Европы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проблемы и перспективы Европы
</a:t>
            </a:r>
            <a:endParaRPr lang="en-US" sz="2206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и Западной Европе растёт нагрузка на пенсионные системы и здравоохранение. Это требует продуманной миграционной политики, повышения производительности труда и более гибкой организации занятости.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492594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потоки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остаётся пространством притяжения и оттока населения одновременно. Для одних стран важен приём рабочей силы, для других — удержание молодых и квалифицированных специалистов.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55800" y="3436468"/>
            <a:ext cx="2624400" cy="8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переход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зависимости от ископаемого топлива связано с развитием ветровой, солнечной и другой низкоуглеродной энергетики. Это меняет промышленность, транспорт и городскую инфраструктуру.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093350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пожары, штормы и дефицит воды уже влияют на сельское хозяйство, туризм и расселение. Особенно уязвимы средиземноморские и прибрежные территории.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093350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Цифровизация, модернизация транспорта и более тесная экономическая кооперация создают условия для снижения региональных контрастов. Это открывает путь к более устойчивому развитию Европы.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Европа: различия, которые образуют единую систему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 объединяет разные субрегионы, но именно их взаимодействие создаёт целостное экономико-географическое пространство. Понимание этих различий помогает видеть логику развития региона и его общие перспективы.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2026-06-03T00:15:51Z</dcterms:created>
  <dcterms:modified xsi:type="dcterms:W3CDTF">2026-06-03T00:15:51Z</dcterms:modified>
</cp:coreProperties>
</file>