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фундамент формирования личности и социальной идентичности подростков.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965700"/>
            <a:ext cx="8045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семьи и мы: ключевые направления изучения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семьи в культурном и историческом ракурсе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адаптировалась к социальным и экономическим изменениям, переходя от традиционных патриархальных форм к современным моделям, отражающим исторические и культурные особенности разных народов.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юридически определяется как группа людей, связанных родством, браком или усыновлением, устанавливающая права и обязанности между членами.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семьи с точки зрения права и общества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Правоохранительные нормы регулируют брачные и наследственные отношения, обеспечивая социальную защиту и признание семейных связей законом.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 семья проявляется через эмоциональную поддержку, взаимопомощь и важную роль в процессе социализации личности.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284" y="4175"/>
            <a:ext cx="45742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семей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наиболее распространённых форм выделяются нуклеарные, расширенные, однородительские, патриархальные и матриархальные семьи. Каждая модель имеет свои особенности организации и функций.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типов семей в современном мире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глобализации и урбанизации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процессы урбанизации увеличивают распространённость однородительских и нуклеарных семей, особенно в больших городах, отражая социально-экономические трансформации.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функция обеспечивает продолжение рода и рождение детей, поддерживая биологическую составляющую семьи.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семьи в жизни личности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функция подразумевает материальную поддержку, распределение ресурсов и обеспечение благосостояния семьи.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Воспитательная функция формирует моральные ценности, социальные нормы и навыки, необходимые для успешной интеграции в общество.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функция создаёт среду безопасности, любви и поддержки, важную для психологического развития всех членов семьи.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91183"/>
            <a:ext cx="3287100" cy="778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функций различных типов семей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функционального охвата нуклеарных, расширенных и однородительских семей по ключевым ролям и обязанностям.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Расширенные семьи выполняют более широкий спектр функций, тогда как однородительские семьи быстро адаптируются к условиям мегаполисов.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Фомин С.В., 2022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семейные ценности включают уважение, ответственность и взаимопомощь, служащие основой прочных отношений.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ценности: традиции и их передача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традиций происходит через совместные праздники, обычаи и уважение к старшим, укрепляющие чувство принадлежности.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семейной истории посредством реликвий и устных преданий помогает укрепить связь поколений и осознание корней.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для семейной структуры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разводов и однородительских семей
</a:t>
            </a:r>
            <a:pPr algn="l" indent="0" marL="0">
              <a:lnSpc>
                <a:spcPct val="100000"/>
              </a:lnSpc>
              <a:buNone/>
            </a:pPr>
            <a:r>
              <a:rPr lang="en-US" sz="1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перемены и экономические трудности способствуют увеличению разводов и формированию однородительских семей с новыми вызовами для воспитания.
</a:t>
            </a:r>
            <a:endParaRPr lang="en-US" sz="100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технологий на семейное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гаджетов изменяет традиционные способы взаимодействия между поколениями, порой усложняя личное общение в семье.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домашних обязанностей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работа из дома меняют традиционные роли, требуя более гибкого подхода к распределению семейных задач.
</a:t>
            </a:r>
            <a:endParaRPr lang="en-US" sz="11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разводов в России, 2000–2023 гг.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максимума 2020 года наблюдается снижение разводов, вероятно, связанное с изменением приоритетов в период постпандемии.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разводов обусловлен изменениями общественных норм и экономическим давлением, однако тенденция несколько стабилизируется.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атмосфера напрямую влияет на самооценку и эмоциональную устойчивость подростков, создавая фундамент для личностного роста.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формировании личности подростка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родителей способствует образовательным успехам и развитию увлечений, расширяя возможности самоопределения подростка.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учит коммуникативным навыкам, позволяя подросткам уверенно взаимодействовать с окружающими и выстраивать социальные связи.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помогают развивать способность принимать решения и нести за них ответственность, формируя зрелую позицию личности.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1327" y="105275"/>
            <a:ext cx="4000046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конфликты: источники и пути разрешения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конфликты часто возникают вследствие различий в ценностях между поколениями, финансовых трудностей и бытовых напряжений, а также вследствие стрессовых факторов, влияющих на эмоциональный климат в семье.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конструктивного разрешения важно использовать открытый диалог, стремиться к компромиссам и при необходимости обращаться за поддержкой к школьным психологам или профессиональным медиаторам в сфере семейных отношений.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урегулирования семейных конфликтов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эффективному разрешению споров в семье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образования родителей влияет на воспитание, формирование ценностей и развитие навыков у детей, расширяя их возможности для успешной социализации в обществе.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факторы, влияющие на семью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дохода семьи определяет доступ к качественному питанию, образованию и медицинским услугам, что напрямую отражается на благополучии и развитии всех её членов.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инфраструктуре и социальной поддержке снижает стресс для семей, стимулирует участие в общественной жизни и повышает общий уровень качества жизни домохозяйства.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244339"/>
            <a:ext cx="5170500" cy="19085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семейных ролей: традиционное и современное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 меняются обязанности среди членов семьи и участие подростков в принятии решений с учётом современных тенденций.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семьи стремятся к равноправному распределению обязанностей и активному включению подростков в семейные процессы.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2021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интеркультурных семьях сочетаются разнообразные языки и традиции, что требует постоянного адаптивного обмена опытом для сохранения гармонии в воспитании детей.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Интеркультурные семьи: интеграция и уникальные вызовы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таких семей сталкиваются с вопросами выбора доминирующих культурных ценностей и сложностями в коммуникации с родственниками разной культурной принадлежности.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эти семьи приобретают ценный опыт толерантности и межкультурного понимания, способствуя развитию открытости и уважения к разнообразию.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ситкомы и образ идеальной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Телевизионные шоу США часто представляют семью как источник юмора и поддержки, воплощая социальные нормы и ожидания, которые влияют на восприятие семейных отношений зрителями по всему миру.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телесериалы: отражение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Сериалы показывают разнообразие семейных форм и проблем, помогая зрителям осмысливать личные и социальные вызовы, а также стимулируя обсуждение семейных ценностей в обществе.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блогеров на семейные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блогеры активно формируют новые представления о семейной жизни, делясь личными историями, советами и популяризируя современные подходы к воспитанию и взаимодействию.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массовой культуре: образы и влияние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программы, включая материнский капитал и налоговые льготы, направлены на улучшение материального положения семей и стимулирование рождаемости.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семей государством и обществом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службы и некоммерческие организации предоставляют психологическую и информационную поддержку, способствуя укреплению семейных отношений и развитию подростков.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 и субсидии на жильё помогают молодым семьям справиться с финансовыми трудностями и обеспечивают стабильность основного жизненного пространства.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инициативы вовлекают родителей и подростков в совместную деятельность, формируя благоприятную атмосферу для семейного образования и поддержки.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типов семей в России по переписи 2021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 наблюдается активный рост однородительских семей, обусловленный миграционными процессами и социальными изменениями в городах.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важность развития форм поддержки именно для однородительских семей в условиях урбанизации.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населения, 2021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обеспечивает подростку стабильную эмоциональную опору, которая формирует уверенность и способствует укреплению положительной самооценки.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 роль семьи для подростка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семейные взаимоотношения подросток усваивает ценностные ориентиры, что помогает ему успешно адаптироваться в социокультурной среде.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играет ключевую роль в принятии подростком важных жизненных решений и развитии чувства принадлежности к сообществу.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фундамент личностного роста и устойчивого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отношения формируют базис идентичности и психологического комфорта. Современные вызовы требуют гибкости и взаимопонимания для сохранения и укрепления семейных связей.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2026-05-07T06:18:25Z</dcterms:created>
  <dcterms:modified xsi:type="dcterms:W3CDTF">2026-05-07T06:18:25Z</dcterms:modified>
</cp:coreProperties>
</file>