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7846" y="0"/>
            <a:ext cx="51234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клетки энергией: общий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клетки получают и используют энергию для жизни.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необходима клетке для роста, обновления, транспорта веществ и производства важных молекул. Без неё клеточные функции останавливаются, и клетка погибает.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клетке нужна энергия?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для клетки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например растения, используют солнечный свет, превращая его в химическую энергию через фотосинтез.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Гетеротрофы, такие как животные и грибы, получают энергию, расщепляя органические вещества – глюкозу и жиры.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клетки топливом для выработки жизненно важной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1676" y="0"/>
            <a:ext cx="53912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источник энергии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основной углевод, который клетки быстро расщепляют для производства ATP, энергозапаса клетки.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 в крови регулируется, чтобы обеспечить стабильное снабжение энергией тканей, особенно во время нагрузки.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клеточное дыхание: ключевые процессы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глюкозу и кислород, а дыхание использует эти вещества для выработки ATP.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взаимосвязанные процессы поддерживают энергетический баланс живых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ATP — универсальный переносчик энергии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ATP состоит из аденина, рибозы и трёх фосфатных групп, хранящих энергию.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отщеплении одной фосфатной группы выделяется около 30,5 кДж энергии, используемой клеткой.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ATP в клетке минимальны, поэтому он синтезируется и расходуется непрерывно.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ATP участвует во множестве биохимических реакций, обеспечивая энергией все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7364"/>
            <a:ext cx="4166100" cy="13172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Органоиды, связанные с энергетикой клетки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функции и распределение митохондрий и пластид, ключевых для энергетики клеток.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широко распространены, а хлоропласты есть только у растений, обеспечивая им энергию света.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клеточной энергетике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«электростанции»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органические вещества окисляются, что приводит к образованию большого количества энергии в форме ATP. Некоторые клетки, например мышечные, имеют множество митохондрий, чтобы удовлетворить свои высокие энергетические потребности.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митохондрий — собственная ДНК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сохраняют собственный генетический материал, позволяя им частично автономно функционировать и передавать наследственные признаки, что отличает их от других органелл.
</a:t>
            </a:r>
            <a:endParaRPr lang="en-US" sz="10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превращение света в энергию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растений и бактерий хлорофилл поглощает солнечный свет, инициируя биохимические реакции.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света используется для синтеза глюкозы и выделения кислорода из воды и углекислого газа.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Синтезированная глюкоза служит источником энергии и строительным материалом для растений 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дыхания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цитоплазме, расщепляя глюкозу на пируват без участия кислорода, выделяя небольшое количество энергии.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пируват окисляется в цикле Кребса с последующей передачей электронов в цепь, где образуется основное количество ATP при участии кислорода.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и электронно-транспортная цепь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энергии: от пищи до молекулы ATP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дыхания и преобразование энергии (учебник биологии, 2022)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– получение энергии без кислорода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недостаточно, клетки переходят на брожение для получения энергии, используя альтернативные пути переработки глюкозы без участия кислорода.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при интенсивной работе мышц происходит молочнокислое брожение, производя 2 молекулы ATP и молочную кислоту, что вызывает усталость.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используют спиртовое брожение, вырабатывая этанол и углекислый газ, что используют в хлебопечении и производстве алкогольных напитков.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53103"/>
            <a:ext cx="4392900" cy="19057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дыхания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аэробным и анаэробным процессами получения энергии.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эффективнее по выработке энергии, что важно для функционирования многоклеточных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фотосинтеза и дыхания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солнечную энергию в глюкозу и кислород, которые служат ресурсами для клеточного дыхания.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использует глюкозу и кислород для выработки ATP, выделяя CO₂ и воду.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CO₂ и вода вновь участвуют в фотосинтезе, обеспечивая цикличность процессов в экосистеме.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взаимосвязанные процессы поддерживают энергетический баланс и жизнь в биосфере.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различных клеток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интенсивно используют энергию из-за постоянной передачи сигналов и работы мозга.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потреблении энергии отражают функциональные особенности и активность клеток.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биологии клетки,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влияния на энергетический обмен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температуры замедляются химические реакции, приводя к снижению выработки ATP и замедлению обмена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ускоряет обмен, но сверхоптимальные уровни вызывают повреждение белковых структур и ферментов.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необходима для поддержания эффективности процессов клеточного дыхания и энергетического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ATP вырабатывается за полный цикл клеточного дыхания из одной молекулы глюкозы при оптимальных условиях.
</a:t>
            </a:r>
            <a:endParaRPr lang="en-US" sz="143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38 молекул ATP отражает максимальную энергетическую эффективность клеточного обмена в присутствии кислорода.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021" y="1408050"/>
            <a:ext cx="2328059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9596" y="1412250"/>
            <a:ext cx="2328059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Миопатии: наследственные нарушения митохондрий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Миопатии связаны с дефектами митохондриальной функции, вызывающими слабость и утомляемость мышц. Пациенты испытывают снижение выносливости и быструю утомляемость при обычных нагрузках.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диабет: энергия под угрозой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диабете клетки не усваивают глюкозу должным образом, что ведёт к недостатку энергии. Симптомы включают хроническую усталость и судороги, влияя на качество жизни больных.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болезни клеток: примеры и последствия
</a:t>
            </a:r>
            <a:endParaRPr lang="en-US" sz="23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понимания энергетики клетки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энергопотребления позволяет оптимизировать спортивные тренировки и повысить результативность.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понимание энергетического метаболизма помогает в диагностике и терапии заболеваний, связанных с нарушениями энергетики.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режим способствуют поддержанию баланса энергии и укреплению здоровья на клеточном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клетки – основа жизни и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получение и использование энергии необходимы для всех жизненных процессов, влияя на рост, адаптацию и функции органов. Поддержка энергетического баланса важна для здоровья и долголетия.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2026-05-08T04:46:56Z</dcterms:created>
  <dcterms:modified xsi:type="dcterms:W3CDTF">2026-05-08T04:46:56Z</dcterms:modified>
</cp:coreProperties>
</file>