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Иванов: поэт Серебряного века, эмиграции и памяти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формы, утраты и памяти о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перелома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 вошёл в литературу в поздний Серебряный век, когда художественные поиски соседствовали с историческими потрясениями. Война, революция и эмиграция сформировали его взгляд на мир и сделали тему культурного разрыва центральной в его поэзии.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Георгия Иванова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 родился в Ковенской губернии в дворянской семье. Атмосфера строгого воспитания рано приучила его к дисциплине и вниманию к слову.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учёба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кадетском корпусе и уже тогда начал писать стихи. Ранний интерес к литературе постепенно стал частью его личной и творческой биографии.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открыл Иванову путь в литературную среду. Здесь он сформировал первые связи, художественные ориентиры и вкус к точной, сдержанной поэтической речи.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612" y="1611696"/>
            <a:ext cx="38024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Георгия Иванова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место жизни, литературная среда и художественные задачи поэта.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зрелая жизнь поэта прошла вне России, поэтому эмиграция стала не фоном, а главным опытом его творчества.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Георгии Иванове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литературная среда и круг общения Иванова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 входил в среду, где ценили ясность образа, точность детали и строгую форму. Это сближало его с поэтикой акмеизма и петербургской школы.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эстетика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современников были Николай Гумилёв, Анна Ахматова и Осип Мандельштам. Их влияние помогло Иванову выработать сдержанную интонацию и чувство культурной преемственности.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Георгия Иванова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шкале видна не только смена мест, но и постепенное усиление темы исторического разрыва в его судьбе.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поэт отдалялся от России, тем заметнее в его жизни и текстах становились мотивы изгнания и утраты.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Георгия Иванова; ключевые даты: 1894, 1922, 1943, 1958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ранней лирики Георгия Иванова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Иванова отличаются стройной композицией и точной рифмой. Он предпочитает собранную поэтическую речь, где каждое слово работает на общий смысл.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ранней лирике заметна мягкая мелодичность. Звук помогает передать настроение, не разрушая внутренней сдержанности и ясности стиха.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редко говорит прямо и громко. Ему важнее психологическая деталь, которая точно передаёт хрупкость чувства и движение внутренней жизни.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 текстах слышны тревога и ощущение неустойчивости времени. Эта скрытая напряжённость сближает Иванова с акмеистической требовательностью к точности и мере.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эмигрантской теме после 1922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из России лишил Иванова привычной культурной опоры. В стихах усиливаются мотивы памяти, внутренней разобщённости и боли человека, оказавшегося вне родного исторического пространства.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опыт делает его интонацию более жёсткой и трезвой. Поэт всё чаще пишет о невозможности вернуть прошлое и о том, как история разрушает личную цельность.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появляется философская горечь. Личный разрыв с родиной превращается в размышление о судьбе поколения, которое живёт между воспоминанием и невозвратностью.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внутренний мир поэта в эмиграции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биографии Иванова с его поэтическим опытом изгнания.
</a:t>
            </a:r>
            <a:endParaRPr lang="en-US" sz="225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Георгия Иванова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дореволюционной России у Иванова всегда связана с утратой. Прошлое в его стихах не просто вспоминается, а переживается как исчезнувший культурный мир.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часто звучат старение, усталость и ощущение конца эпохи. Эти темы придают стихам сдержанную, но глубокую трагичность.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неустойчивость счастья становятся важнейшими личными мотивами. Поэт показывает, как хрупки человеческие чувства перед лицом времени и исторических перемен.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тумана, осени, сна и пустого пейзажа помогают передать внутреннее опустошение. Через них личное чувство соединяется с судьбой поколения и страны.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Петербург, сохранённый в памяти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Иванова Россия часто возникает как город прошлого: снежный Петербург, тихие улицы, знакомые силуэты домов. Это не документальная картина, а пространство памяти, где красота уже соединена с утратой и внутренней тоской.
</a:t>
            </a:r>
            <a:endParaRPr lang="en-US" sz="1112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Эмигрантское чувство разрыва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родина перестаёт быть географическим местом и становится переживанием. Вдали от России он всё острее чувствует, что прежний мир разрушен, а возвращение невозможно, поэтому образ страны окрашен одновременно любовью и болью.
</a:t>
            </a:r>
            <a:endParaRPr lang="en-US" sz="1049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культурная тень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показывает Россию не только как страну, но и как исчезнувшую культуру, оставшуюся в языке, привычках и воспоминаниях. На этом фоне особенно заметны одиночество, историческая усталость и ощущение жизни «после катастрофы».
</a:t>
            </a:r>
            <a:endParaRPr lang="en-US" sz="98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которую нельзя вернуть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лирика Георгия Иванова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от ранней ясности поэт приходит к поздней трагической интонации, сохраняя при этом формальную дисциплину стиха.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эволюция Иванова идёт от камерной наблюдательности к трагическому осмыслению истории и личной судьбы.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поздних стихотворений Г. Иванова, литературоведческое обобщение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Георгий Иванов, и этот срок пришёлся на эпоху войн, революции и эмиграции, что усилило трагический тон его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жизни Г. Иванова: 1894–1958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почти совпала с переломом русской истории: личная судьба оказалась вписана в драму целого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основных мотивов в лирике Иванова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личные переживания у Иванова почти всегда связаны с историей поколения и с ощущением утраченного культурного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памяти и одиночества: именно они задают эмоциональный центр его поэзии и связывают частное с историческим.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тематическая разметка по стихотворениям и литературоведческим описаниям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 и русская эмиграция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среде Иванов оставался связан с русской литературной традицией, но смотрел на неё без иллюзий. Его стихи о заграничной жизни передают усталость поколения, лишённого привычной опоры.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писал о бытовой неустроенности, культурной разобщённости и невозможности заново собрать прежний мир. Поэтому эмиграция у него — не только место жизни, но и состояние сознания.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поздней поэзии личная тоска превращается в общую историческую память. Именно поэтому она воспринимается как художественное свидетельство судьбы русской интеллигенции за рубежом.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471" y="3648243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проза и критика Иванова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Прозаические тексты показывают умение Иванова замечать детали характера, быта и речи. Благодаря этому его взгляды на эпоху выглядят особенно конкретными и убедительными.
</a:t>
            </a:r>
            <a:endParaRPr lang="en-US" sz="845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громких жестов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критике он избегает назидательности и предпочитает сдержанную, часто горькую иронию. Она помогает ему говорить о культурном распаде без прямых деклараций.
</a:t>
            </a:r>
            <a:endParaRPr lang="en-US" sz="93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литературной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продолжают разговор о русской словесности, который ведёт и его поэзия. Иванов оценивает не только авторов, но и судьбу самой культуры.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исторической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статьях особенно ясно слышно сознание жизни «после перелома». Они дополняют лирику, раскрывая взгляд автора на мир, переживший крушение привычного порядка.
</a:t>
            </a:r>
            <a:endParaRPr lang="en-US" sz="858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творчества Георгия Иванова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резкая смена тона связана с опытом революции и вынужденного отъезда, после которых усиливаются холод, ирония и ощущение внутренней пустоты.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устойчивое движение от относительной ясности к трагическому безысходному звучанию; надежда постепенно сменяется отчуждением и усталостью.
</a:t>
            </a:r>
            <a:endParaRPr lang="en-US" sz="76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по периодам творчества Г. Иванова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одним из самых тонких поэтов русского зарубежья, сумев передать не только личную тоску, но и опыт поколения, потерявшего родину и культурную опору.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соединяют акмеистическую ясность формы с темами памяти, распада, исторической боли и духовного одиночества, что делает их узнаваемыми даже сегодня.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 сохранил высокую дисциплину стиха там, где содержание становилось всё более трагическим. Этот контраст придаёт его лирике особую силу и сдержанную выразительность.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истории литературы он важен как автор, который честно зафиксировал чувство «после катастрофы» и превратил эмигрантский опыт в значимый художественный язык.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Георгия Иванова для русской литературы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Иванова остаются актуальными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легко узнать современный опыт: утрата дома, миграция, смена привычного мира, поиск идентичности. Поэтому стихи Иванова читаются как разговор о том, как человек удерживает себя в переменах.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напоминают, что личная память неотделима от истории и культуры. Именно это делает поэзию Иванова важной не только для урока литературы, но и для размышления о собственной связи с прошлым.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Иванов: поэт памяти, утраты и изгнания
</a:t>
            </a:r>
            <a:endParaRPr lang="en-US" sz="334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 соединил ясность формы, историческую боль и иронию, превратив личную судьбу эмигранта в точное художественное свидетельство о распаде эпохи и силе памяти.
</a:t>
            </a:r>
            <a:endParaRPr lang="en-US" sz="13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2026-05-23T18:00:44Z</dcterms:created>
  <dcterms:modified xsi:type="dcterms:W3CDTF">2026-05-23T18:00:44Z</dcterms:modified>
</cp:coreProperties>
</file>