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вариантов с помощью графов
</a:t>
            </a:r>
            <a:endParaRPr lang="en-US" sz="1912" dirty="0"/>
          </a:p>
        </p:txBody>
      </p:sp>
      <p:sp>
        <p:nvSpPr>
          <p:cNvPr id="6" name="Text 1"/>
          <p:cNvSpPr txBox="1"/>
          <p:nvPr/>
        </p:nvSpPr>
        <p:spPr>
          <a:xfrm>
            <a:off x="2878523" y="1744325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2774512" y="2719400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помогают увидеть все варианты выбора и не ошибиться.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графы помогают считать варианты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важно не только вычислять, но и быстро находить все возможные ответы. Графы делают задачи на выбор, маршруты и последовательности наглядными и понятными для проверки.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графа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обозначает объект, состояние или выбор. В задачах на подсчет вариантов она помогает выделить каждую точку, из которой начинается или в которую приходит путь.
</a:t>
            </a:r>
            <a:endParaRPr lang="en-US" sz="1058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показывает переход между вершинами. Оно соединяет варианты между собой и помогает понять, какие действия можно выполнить дальше без пропуска возможных путей.
</a:t>
            </a:r>
            <a:endParaRPr lang="en-US" sz="1056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ориентированном графе переход задается стрелкой, а в неориентированном направление не учитывается. Это важно, когда путь можно пройти только в одном или в обоих направлениях.
</a:t>
            </a:r>
            <a:endParaRPr lang="en-US" sz="965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 показывает, где число вариантов увеличивается. Именно в таких местах удобно применять граф, потому что на схеме сразу видно, сколько путей продолжается дальше.
</a:t>
            </a:r>
            <a:endParaRPr lang="en-US" sz="1037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Разветвление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 как наглядная схема выбора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исходную точку или первый шаг. От нее строятся все дальнейшие ветви, чтобы каждый возможный путь был виден отдельно и не смешивался с другими.
</a:t>
            </a:r>
            <a:endParaRPr lang="en-US" sz="11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уровням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добавляют новые варианты. Так схема постепенно расширяется, а количество ветвей показывает, как меняется число возможных решений.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 — один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ветвь от начала до конца соответствует отдельному варианту. Поэтому дерево удобно использовать там, где нужно перечислить все ответы по шагам и ничего не забыть.
</a:t>
            </a:r>
            <a:endParaRPr lang="en-US" sz="11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 дома до школы легко изобразить как дерево: дом, развилка, улица, школа. Такая схема помогает увидеть все дороги сразу, а не вспоминать их по памяти.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растет число вариантов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короткой задаче количество решений увеличивается очень заметно, если каждый новый выбор удваивает предыдущий результат.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вариантов растет по схеме удвоения, поэтому дерево быстро становится большим.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 учебной задачи: 1 шаг — 2, 2 шага — 4, 3 шага — 8, 4 шага — 16.
</a:t>
            </a:r>
            <a:endParaRPr lang="en-US" sz="6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путей получается, если сначала есть 3 выбора, а затем к каждому добавляется еще 2.
</a:t>
            </a:r>
            <a:endParaRPr lang="en-US" sz="2704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графе это видно как последовательное ветвление: каждый первый выбор соединяется с несколькими следующими. Если шаги независимы, количество вариантов удобно перемножать.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правило умножения: 3 × 2 = 6.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подсчета вариантов и их применение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помогают решать задачи разной сложности и проверять ответ без пропусков.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задача, тем полезнее графическая схема: она делает перебор наглядным и уменьшает риск ошибки.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способов подсчета вариантов.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на карте как пример графа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дома к первой развилке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район, где от дома можно выйти на две разные улицы. Каждая улица ведет к следующей точке, и уже на этом шаге видно, как граф разделяет один маршрут на несколько возможных путей.
</a:t>
            </a:r>
            <a:endParaRPr lang="en-US" sz="12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 разным дорогам
</a:t>
            </a:r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развилки открываются еще три поворота, и каждый из них дает новый маршрут к нужному месту. Такая схема похожа на карту возле школы: перекрестки становятся вершинами, а дороги — ребрами.
</a:t>
            </a:r>
            <a:endParaRPr lang="en-US" sz="12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подсчета вариантов по графу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разветвляющемся графе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798" y="1367261"/>
            <a:ext cx="325237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1798" y="2278699"/>
            <a:ext cx="325237" cy="371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1798" y="3190137"/>
            <a:ext cx="325237" cy="371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1798" y="4101723"/>
            <a:ext cx="325237" cy="37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графы используются в жизни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метро и автобусных маршрутов вершины обозначают станции, а ребра показывают пересадки и направления движения между ними.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граф помогает описывать уровни, переходы между локациями и возможные действия игрока на каждом шаге.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сети можно представить как вершины, а связи между ними — как ребра. Так удобно понимать, кто с кем связан.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граф используют для поиска пути между точками. Это помогает находить все варианты движения и выбирать удобный маршрут.
</a:t>
            </a:r>
            <a:endParaRPr lang="en-US" sz="9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путей по уровням дерева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удваивает число ветвей, поэтому даже короткая схема быстро дает много ответвлений.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идет по степени двойки: 2, 4, 8, 16. Это удобно для быстрой проверки ответа без полного перебора.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подсчета вариантов, без внешних данных.
</a:t>
            </a:r>
            <a:endParaRPr lang="en-US" sz="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выбором одежды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522870"/>
            <a:ext cx="2728500" cy="12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футболки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выбирается одна из трех футболок. На дереве вариантов это первый уровень разветвления, где каждая ветвь обозначает отдельный стартовый выбор и ведет к следующему шагу.
</a:t>
            </a:r>
            <a:endParaRPr lang="en-US" sz="1243" dirty="0"/>
          </a:p>
        </p:txBody>
      </p:sp>
      <p:sp>
        <p:nvSpPr>
          <p:cNvPr id="12" name="Text 3"/>
          <p:cNvSpPr txBox="1"/>
          <p:nvPr/>
        </p:nvSpPr>
        <p:spPr>
          <a:xfrm>
            <a:off x="3207750" y="1522881"/>
            <a:ext cx="2728500" cy="12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шорт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каждой футболке можно подобрать одну из двух пар шорт. Поэтому от каждой первой ветви отходят еще две, и число сочетаний увеличивается в два раза.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6055500" y="1522881"/>
            <a:ext cx="2728500" cy="12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получается 3×2=6 сочетаний. Такой пример показывает, как поэтапный выбор превращается в полный список вариантов, который легко увидеть на схеме без лишних вычислений.
</a:t>
            </a:r>
            <a:endParaRPr lang="en-US" sz="12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задач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графа не меняется: меняются только объекты выбора. Важно считать все ветви и не смешивать разные уровни.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задаче граф помогает организовать выбор по шагам и быстро посчитать все допустимые варианты.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комбинаторике для 7 класса.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без повторов и ограничения в задаче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Запрещенные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маршрутах нельзя дважды заходить в одну и ту же вершину. Тогда путь считается допустимым только при соблюдении этого условия, а повторяющиеся варианты сразу исключаются.
</a:t>
            </a:r>
            <a:endParaRPr lang="en-US" sz="1061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ребра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часть переходов недоступна по условию задачи. На схеме такие ребра не учитываются, поэтому подсчет ведется только по разрешенным ветвям, а лишние пути не записываются.
</a:t>
            </a:r>
            <a:endParaRPr lang="en-US" sz="1061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1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сначала выделить все допустимые линии, а затем считать только их. Так граф помогает отделить правильные решения от тех, что нарушают правило.
</a:t>
            </a:r>
            <a:endParaRPr lang="en-US" sz="1061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подсчета стоит еще раз просмотреть рисунок и убедиться, что каждый путь попал в ответ ровно один раз. Это особенно важно в задачах с несколькими ограничениями.
</a:t>
            </a:r>
            <a:endParaRPr lang="en-US" sz="10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 графу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подсчете вариантов на схеме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 удобнее длинного списка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Видна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сразу показывает, где начинается выбор и как он разветвляется. Вместо длинной записи ученик видит схему целиком и быстрее понимает, сколько шагов нужно учитывать.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искать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проще заметить пропущенную ветвь или повторяющийся путь. Это делает проверку ответа надежнее, чем в длинном перечне, где легко потерять одну строку.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разбит на уровни, подсчет идет по шагам. Такой способ помогает не смешивать варианты разных этапов и не сбиваться при вычислении общего числа решений.
</a:t>
            </a:r>
            <a:endParaRPr lang="en-US" sz="12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получен по правилу умножения, граф позволяет быстро сверить его с полной схемой. Это особенно полезно в задачах с несколькими последовательными выборами.
</a:t>
            </a:r>
            <a:endParaRPr lang="en-US" sz="11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вариантов в простой задаче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числе шагов количество решений быстро становится заметным, если каждый выбор удваивает предыдущий результат.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умножение приводит к стремительному росту вариантов. Поэтому граф особенно полезен там, где решений становится очень много.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подсчета вариантов, без внешних данных.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комбинаторикой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раздел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рассматривает способы выбора, расположения и соединения объектов. Подсчет вариантов с помощью графов относится именно к этим задачам, потому что показывает все возможные комбинации шаг за шагом.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граф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отдельные выборы складываются в полный ответ. Это удобно, когда нужно не просто назвать число, а понять, откуда оно получилось.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вычислению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рисует ветви, затем считает их по уровням и получает точный результат. Так наглядное изображение превращается в алгебраический способ решения задачи.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такой подход соединяет рисунок, логику и вычисление. Он помогает быстрее разбирать задачи и увереннее проверять ответы без лишних пересчетов.
</a:t>
            </a:r>
            <a:endParaRPr lang="en-US" sz="12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на коротком примере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пути, шесть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точки A выходит две дороги, а дальше каждая из них разветвляется еще на три. Если перечислить все маршруты на схеме, получится 2×3=6 вариантов. Разные линии помогают не запутаться и увидеть, как два шага дают полный набор решений.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 показывает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уровне видно два выбора, на втором — по три продолжения для каждого. Поэтому каждое ребро первого уровня соединяется с тремя последующими, а общий ответ получается умножением. Такой рисунок удобно использовать для быстрой проверки вычислений.
</a:t>
            </a:r>
            <a:endParaRPr lang="en-US" sz="12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делают подсчет вариантов понятным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помогают увидеть все пути, не потеряться в выборе и быстро проверить ответ. Для маршрутов, кодов, одежды и других задач они дают ясный и надежный способ подсчета вариантов.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2026-05-29T21:40:33Z</dcterms:created>
  <dcterms:modified xsi:type="dcterms:W3CDTF">2026-05-29T21:40:33Z</dcterms:modified>
</cp:coreProperties>
</file>