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Warum Eindrücke wichtig sind: впечатление в общении на немецком языке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в немецком общении формируют слова, голос и поведение.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Eindruck и почему он важен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Eindruck — это не только мнение о человеке, но и то, как он звучит, выглядит и ведёт себя. В школе это особенно заметно на уроках немецкого языка, где важны ясность, вежливость и умение общаться.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в первые секунды общения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 возникает очень быстро: ещё до длинного ответа собеседник замечает приветствие, взгляд и уверенность в первых словах.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общении помогают простые формулы: Hallo, Guten Morgen, Guten Tag и Auf Wiedersehen. Они делают начало разговора вежливым и спокойным.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реплика на немецком задаёт тон беседе. Чёткое произношение и уважительный голос часто важнее длинного, но неуверенного объяснения.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сильнее всего формируют Eindruck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общении впечатление часто складывается ещё до ответа по теме и заметно влияет на контакт.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речь и вежливость: они быстрее всего показывают готовность к общению и уважение к собеседнику.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схема на основе общих наблюдений за школьным общением; без внешних статистических данных.
</a:t>
            </a:r>
            <a:endParaRPr lang="en-US" sz="6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язык тела на уроке немецкого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осанка, открытые ладони и спокойный взгляд выглядят дружелюбно и уверенно. Скрещённые руки, опущенная голова и избегание взгляда часто воспринимаются как закрытость или неуверенность.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Опрятная одежда, аккуратная тетрадь и собранная поза показывают, что ученик готов к уроку и относится к нему серьёзно. Это сразу создаёт впечатление организованности.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фразы и действия создают хорошее впечатление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вежливые формулы делают общение ясным, спокойным и уважительным.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формулы помогают не только звучать корректно, но и быстрее находить общий язык в классе.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вежливого общения на немецком языке.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6856" y="1492488"/>
            <a:ext cx="261188" cy="298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856" y="2495275"/>
            <a:ext cx="261188" cy="298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6856" y="3506288"/>
            <a:ext cx="261188" cy="298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голоса, темпа речи и произношения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громкость помогает собеседнику сосредоточиться на смысле. Слишком тихая речь теряется, а чрезмерно громкая может звучать резко и мешать доброжелательному началу разговора.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темп делает фразы понятнее и даёт время услышать каждое слово. Паузы особенно полезны, когда нужно подобрать ответ или исправить себя без лишнего напряжения.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произношение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небольшом словарном запасе чёткое произношение делает речь более уверенной. Ошибки не мешают общению, если смысл понятен и тон остаётся уважительным.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Eindruck при знакомстве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первые слова и поведение влияют на доверие.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Впечатление на уроке немецкого языка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особенно заметно, кто готов отвечать, слушать партнёра и работать вместе. Эти действия показывают не только знание языка, но и уважение к общему делу.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одноклассники обращают внимание на произношение, аккуратные записи и попытку говорить по-немецки. Даже короткий, но точный ответ часто воспринимается лучше длинного и неясного.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не портят впечатление, если ученик старается, не перебивает других и не мешает работе пары. Ответственное поведение помогает выглядеть надёжным и собранным.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ценят в школьном общении на немецком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важны не по отдельности: вместе они помогают классу работать спокойно и продуктивно.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и понятная речь дают самый заметный эффект, а остальные качества усиливают впечатление постепенно.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оценка значимости качеств для школьного общения; без внешних статистических данных.
</a:t>
            </a:r>
            <a:endParaRPr lang="en-US" sz="6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впечатление в переписке на немецком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Односложный ответ может прозвучать холодно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вроде Ja. или Nee. без приветствия и благодарности часто выглядит резким, хотя автор не хотел грубить. В переписке на немецком отсутствие знаков вежливости и слишком сухой стиль легко портят первое впечатление.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профиль сразу задаёт тон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профиле стоит понятный ник, нейтральный аватар и нет лишнего хаоса, собеседнику легче начать разговор. Даже короткое Hallo, wie geht’s? воспринимается как дружелюбный шаг навстречу и создаёт ощущение спокойного, вежливого общения.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Скриншот помнит всё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мессенджере ошибка, шутка не к месту или грубая фраза могут сохраниться надолго, потому что переписку легко переслать или показать другим. Поэтому в цифровом общении особенно важно писать внимательно и думать, как текст будет читаться позже.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025738"/>
            <a:ext cx="3918900" cy="13312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Оффлайн и онлайн: как одно и то же сообщение звучит по-разному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одна и та же реплика может восприниматься по-разному вживую и в переписке.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голоса и мимики текст требует более точных формулировок. Вежливые слова и ясный тон уменьшают риск недопонимания.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устного и письменного общения в школьной практике.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Eindruck не всегда точен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часто появляется мгновенно: по внешнему виду, тону или одной фразе. На этом этапе человек ещё почти ничего не знает о собеседнике.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Волнение и усталость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неудачное впечатление нередко связано не с характером, а с тем, что человек нервничает, устал или стесняется говорить на немецком.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дополнительные ответы, жесты и действия, первоначальный вывод может измениться. Один признак уже не кажется таким важным.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точное 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более долгого общения становится видно, как человек ведёт себя на самом деле. Первое мнение можно исправить или уточнить.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мнение после новых фактов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помощь в паре или спокойный ответ могут заметно изменить отношение одноклассников.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рост происходит после реальных поступков. Слова важны, но устойчивое доверие формируется через поведение.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изменения впечатления в школьном общении.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исправить неудачное впечатление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после неловкой ситуации в общении.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как основа хорошего общения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вежливость начинается с простых слов: bitte, danke, Entschuldigen Sie. Они помогают звучать дружелюбно и показывают уважение к собеседнику уже с первых секунд разговора.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важно слушать до конца, не перебивать и отвечать по теме. В парной работе это особенно заметно: тот, кто слышит партнёра, делает общение спокойным и понятным.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тон помогает даже тогда, когда ответ короткий или человек ещё не уверен в своих знаниях. Спокойная интонация и ясные слова делают фразу аккуратной и не вызывают напряжения.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немецкого вежливость видна не только в речи, но и в действиях: поднять руку, дождаться своей очереди, поблагодарить за помощь. Так создаётся хорошая атмосфера в классе.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 на уроке немецкого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ученик быстро находит контакт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здоровается, называет своё имя и сразу благодарит за помощь, когда ему подсказывают нужное слово. Такой ученик кажется открытым и доброжелательным, поэтому одноклассникам легче включить его в работу.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заметна по мелочам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ответа партнёра один ученик смотрит в телефон и почти не слушает класс. Это создаёт впечатление, что ему неинтересно общение, хотя он мог просто отвлечься на минуту.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производить хороший Eindruck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вежливый ответ может усилить впечатление сильнее, чем длинная, но неясная реплика.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честность и уважение: они связывают слова и поступки. Остальные качества дополняют образ ответственного ученика.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факторов школьного общения на немецком языке.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урок показывает, что впечатление складывается не из одного признака, а из нескольких сразу. Именно поэтому важно следить и за речью, и за поведением.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урока «Eindrücke sind wichtig».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элемента создают первое впечатление: слова, голос, жесты и поступки.
</a:t>
            </a:r>
            <a:endParaRPr lang="en-US" sz="14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Eindrücke sind wichtig нужна на уроке немецкого языка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замечать, как язык и поведение влияют на отношения в классе. Вежливость, спокойствие и готовность слушать помогают производить хорошее впечатление и легче общаться по-немецки.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2026-05-25T02:57:47Z</dcterms:created>
  <dcterms:modified xsi:type="dcterms:W3CDTF">2026-05-25T02:57:47Z</dcterms:modified>
</cp:coreProperties>
</file>