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34. Книжная полка: книги о детях и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книгах, где дети узнают себя, друзей и мир.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детям нужны свои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книги говорят с юным читателем простым языком, но не упрощают жизнь. В них есть смешные случаи, добрые чувства и новые слова, а ещё — возможность увидеть знакомые черты в героях.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670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детях: герои похожи на нас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 девочки дружат, спорят, мирятся и учатся слышать друг друга. Через эти ситуации книга показывает, как важно быть честным, добрым и внимательным к людям.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будни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ходят на уроки, отвечают у доски, делают ошибки и радуются успехам. Такие истории особенно понятны первоклассникам, потому что в них легко узнать обычный день.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часто появляются помощь родителям, семейные поручения и первые самостоятельные дела. Ребёнок видит, что дома тоже случаются маленькие трудности, которые можно решить спокойно.
</a:t>
            </a:r>
            <a:endParaRPr lang="en-US" sz="1475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думают, сомневаются, радуются и обижаются почти так же, как читатель. Поэтому история кажется живой, а поступки персонажей — понятными и близкими.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детей: коротко, ясно, интересно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обычно крупный шрифт, небольшие абзацы и короткие фразы. Это облегчает чтение и помогает не уставать. Текст воспринимается спокойно и без лишнего напряжения.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подсказывают, кто герой и где происходит действие. Они помогают понять настроение истории, а иногда даже объясняют трудное слово лучше любого длинного комментария.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 авторские сказки знакомят читателя с волшебством, испытаниями и победой добра. В них события развиваются ясно, а герои сразу вызывают интерес.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отличить добро от зла и увидеть, что смелость, честность и доброта всегда ценятся выше хитрости и жадности.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особенно часто читают А. С. Пушкина, П. П. Ершова, Х. К. Андерсена, Ш. Перро и русские народные сказки. Эти тексты легко запоминаются.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— первые любимые истории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школьной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эпизод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обычно показывает одно событие из школьной жизни. Это может быть смешной случай на уроке, неожиданная ошибка или важный разговор между детьми и взрослыми.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учатся дружить, не ссориться по пустякам и признавать свои промахи. Такие истории ненавязчиво подсказывают, как поступать внимательнее и справедливее.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без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рассказах много узнаваемых и смешных ситуаций. Из-за этого читать легко и весело: кажется, будто всё происходило рядом с 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Повести: история подлиннее рассказа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знакомится с героями, местом действия и первой задачей. Завязка сразу задаёт настроение и помогает понять, о чём будет вся история.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эпизоды, трудности и дополнительные персонажи. Сюжет становится шире, а герои постепенно раскрывают свой характер.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событий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попадают в непростые ситуации и должны выбрать правильный поступок. Именно здесь особенно заметны смелость, честность и верность друзьям.
</a:t>
            </a:r>
            <a:endParaRPr lang="en-US" sz="1028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видно, чему герои научились. Они становятся взрослее, добрее или ответственнее, а читатель понимает смысл их пути.
</a:t>
            </a:r>
            <a:endParaRPr lang="en-US" sz="11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героев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есть рифма, ритм и повторяющиеся слова, поэтому они быстро запоминаются. Их приятно читать вслух, потому что звучание само по себе создаёт настроение.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легко слушать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стихи писали С. Я. Маршак, К. И. Чуковский, А. Л. Барто и Б. В. Заходер. Их произведения любят за живость, игру и точные, яркие образы.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для детей: ритм, рифма и игра слов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писал детские стихи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детских книг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быть любопытным, смелым или очень упрямым. Но главное — он живёт в знакомом детям мире и сталкивается с понятными радостями и трудностями.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персонажа есть свои страхи, мечты и ошибки. Из-за этого он не кажется выдуманным и далёким, а напоминает настоящего ребёнка.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герой не просто попадает в приключение, а делает выбор. Он может признать вину, помочь товарищу или отказаться от обмана.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Меняясь по ходу книги, персонаж учится поступать лучше. Именно такой путь делает историю интересной и полезной для читателя.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выбора книги: от темы и объёма до первых впечатлений от чтения.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книгу на книжной полке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ребёнку быстрее понять текст и запомнить важные эпизоды.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подсказки даёт хорошая иллюстрация: кто герой, где происходит действие и какое настроение у истории.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литературному чтению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детских книгах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часто рождаются из обычной невнимательности: герой путает слова, забывает важную деталь или слишком уверен в себе, а потом попадает в забавное положение.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помогает не бояться ошибок. Когда герой смешно оступается, читатель видит: ошибаться могут все, а исправить промах можно спокойно и с улыбкой.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Н. Н. Носова и В. Ю. Драгунского смешные случаи узнаются сразу: они похожи на школьную жизнь, поэтому вызывают не только смех, но и желание поделиться историей.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персонажи умеют мириться и прощать, сюжет становится теплее. Читатель понимает: честность, верность и уважение делают дружбу крепче, чем громкие слова и хвастовство.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дружбе и помощи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учат замечать, что доброта проявляется в простых поступках: уступить место, признать ошибку, выслушать, утешить и не смеяться над чужой неудачей.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в книгах проверяется делом: герой делится, поддерживает товарища, помогает слабому и не бросает друга в трудный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пахнет чаем и свежими булочками, а вся семья собирается к ужину. Кто-то рассказывает о школьном дне, кто-то режет хлеб, а за окном уже темнеет. В такой сцене чувствуется спокойствие, забота и привычная радость дома.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 большим столом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комнате шумно и весело: дети украшают квартиру, рисуют открытки и помогают накрывать на стол. Мама улыбается, папа ищет скотч, а в центре стола постепенно появляется настоящий семейный праздник.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своими руками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и сестра сначала спорят из-за игрушки, но потом один из них первым протягивает руку. В комнате снова тихо, и за окном слышно, как стучит дождь. Такая история показывает, что дома можно не только ссориться, но и быстро мириться.
</a:t>
            </a:r>
            <a:endParaRPr lang="en-US" sz="87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ссора и мир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о доме, где всем тепло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Приключенческая история начинается с тайны, необычной находки или неожиданного письма. Герой сразу понимает: впереди путь, где понадобятся смелость, наблюдательность и верные друзья.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особенно интересно следить за движением вперёд: герой идёт к цели, встречает препятствия и постепенно меняется, становясь внимательнее, решительнее и мудрее.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книгах важен каждый новый поворот сюжета. То нужно разгадать загадку, то выбрать правильный поступок, то помочь кому-то в трудную минуту.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Приключения в детских книгах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7856" y="2621013"/>
            <a:ext cx="262687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5754" y="3731838"/>
            <a:ext cx="407166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644" y="2004650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1404"/>
            <a:ext cx="218400" cy="225445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писатели детского чтения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Л. Барто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короткие стихи говорят о знакомых детям чувствах, играх, обидах и радостях. В них просто и точно показаны переживания, понятные младшему школьнику.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И. Чуковский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и сказки легко запоминаются благодаря ритму, игре слов и ярким образам. Они звучат весело и помогают почувствовать, как выразительно может звучать речь.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Н. Носов и В. Ю. Драгунский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рассказы о школе и ребятах полны юмора, живых диалогов и узнаваемых ситуаций. Читатель смеётся и одновременно узнаёт себя или своих одноклассников.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 и А. П. Гайдар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Маршака — живой язык и запоминающиеся стихи, у Гайдара — истории о смелости, дружбе и ответственности. Эти книги читают, потому что они говорят о важном просто и честно.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особенно удобна для младших школьников: читать легче, а следить за героями — интереснее.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главы и быстрый сюжет помогают современному читателю не терять интерес к истории.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литературному чтению
</a:t>
            </a:r>
            <a:endParaRPr lang="en-US" sz="4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сначала поступает необдуманно, а потом видит, как его слова задели друга. Читатель вместе с ним понимает, что у каждого поступка есть последствия, и учится замечать чувства других людей.
</a:t>
            </a:r>
            <a:endParaRPr lang="en-US" sz="628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после которой хочется подумать
</a:t>
            </a:r>
            <a:endParaRPr lang="en-US" sz="1388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взгляд эпизод кажется просто забавным: кто-то перепутал предметы, поспешил или сказал лишнее. Но после смеха становится ясно, что книга мягко учит аккуратности, вниманию и уважению к окружающим.
</a:t>
            </a:r>
            <a:endParaRPr lang="en-US" sz="563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случай с важным смыслом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смотреть внимательнее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полка класса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рядом стоят сказки, рассказы и стихи, чтобы каждый мог выбрать книгу по настроению: сегодня — волшебство, завтра — смешная школьная история.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Удобно, когда книги расположены так, чтобы легко заметить любимые обложки и открыть новую историю без долгих поисков и сомнений.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полка помогает делиться находками: один ученик советует книгу другому, и в классе появляются общие читательские открытия и разговоры.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книги не просто лежат, а живут: их берут, перечитывают, обсуждают и снова возвращают, как старых добрых друзей.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которое растит сердце и воображение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детях и для детей помогают смеяться, думать, сочувствовать и мечтать. Они делают нас внимательнее к людям, словам и собственным поступкам.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2026-05-24T01:17:45Z</dcterms:created>
  <dcterms:modified xsi:type="dcterms:W3CDTF">2026-05-24T01:17:45Z</dcterms:modified>
</cp:coreProperties>
</file>