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греки и римляне научили Европу мыслить, помнить и убеждать.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культура: философия, история и ораторское искусство
</a:t>
            </a:r>
            <a:endParaRPr lang="en-US" sz="331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античность изучают на уроках литературы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дала литературе диалог, трагедию, историческое повествование и речь, которая убеждает. На её примерах видно, как люди искали истину, объясняли прошлое и учились говорить убедительно перед обществом.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философии в Древней Греции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философы искали объяснение мира не в мифах, а в разуме и наблюдении. Они пытались понять, из чего всё возникает и по каким законам устроена природа.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Фалес, Анаксимандр и Анаксимен задали важный вопрос: есть ли у мира единая основа. Так философия стала способом не только удивляться, но и рассуждать.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античной мысли оказались человек, добро, справедливость и знание. Эти вопросы позже стали основой многих школьных тем и литературных образов.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Сократ: разговор как путь к истине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399 года до н. э. сделал Сократа символом верности убеждениям. Его пример показывает, что поиск истины требует смелости, а диалог может быть сильнее готового ответа.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вместо 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не писал книг, поэтому его идеи известны по рассказам учеников. Он задавал вопросы так, чтобы собеседник сам замечал ошибки и противоречия в своих ответах.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Платон, ученик Сократа, создал философские диалоги и основал Академию. В его книгах мысли раскрываются через разговор героев, а не через сухое изложение.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считал, что видимый мир меняется, а истинное знание связано с миром идей. Это вечные образцы, по которым человек может судить о справедливости, красоте и добре.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«Государство», «Пир» и «Федон» Платон рассуждает о душе, воспитании и идеале человека. Его тексты соединяют философию с живой литературной формой.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 мир идей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был учеником Платона и наставником Александра Македонского. Он стремился объяснять мир точно и последовательно, опираясь на наблюдение и рассуждение.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Аристотель: наука о природе, человеке и обществе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логику как науку о правильном мышлении. Это помогло людям строить доказательства, избегать ошибок и ясно выражать свои мысли.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изучал этику, политику и искусство. Его идея «золотой середины» учит не впадать в крайности и искать разумную меру в поступках.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особенно важны его мысли о трагедии, герое и подражании в искусстве. Они помогают лучше понимать, как устроено художественное произведение.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философские школы античности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расходились во взглядах на счастье, свободу и отношение к жизни, но каждая учила человека размышлять о себе.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философия не давала одного ответа: она предлагала разные пути к достойной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античной философской традиции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греки сделали историю наукой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собирает рассказы о греко-персидских войнах и жизни разных народов. Он стремится не только передать события, но и объяснить, как жили и думали люди.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V века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Фукидид описывает Пелопоннесскую войну и ищет причины событий в политике, решениях людей и свидетельствах участников. История становится более строгой и точной.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историки показали, что прошлое можно изучать по фактам, а не только по легендам. Так возникло историческое мышление, важное и сегодня.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историки и память о государстве
</a:t>
            </a:r>
            <a:endParaRPr lang="en-US" sz="307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Ливий: история как книга примеров
</a:t>
            </a:r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 Ливий писал о Риме с момента его основания и показывал, какими качествами должны обладать граждане. Его страницы напоминают рассказ о великом городе, где личная доблесть тесно связана с судьбой государства.
</a:t>
            </a:r>
            <a:endParaRPr lang="en-US" sz="1567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Тацит: взгляд на власть без прикрас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Тацит описывал эпоху императоров и внимательно замечал, как власть влияет на людей. В его текстах чувствуется тревога за нравы общества и осторожность перед произволом сильных.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урок для гражданина
</a:t>
            </a:r>
            <a:pPr algn="l" indent="0" marL="0">
              <a:lnSpc>
                <a:spcPct val="90000"/>
              </a:lnSpc>
              <a:buNone/>
            </a:pPr>
            <a:r>
              <a:rPr lang="en-US" sz="165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римлян прошлое не было просто набором дат. Оно помогало понимать, как строится государство, почему нужно служить общему делу и чем опасно злоупотребление властью.
</a:t>
            </a:r>
            <a:endParaRPr lang="en-US" sz="165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427" y="1676050"/>
            <a:ext cx="4176447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античные историки и их вклад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известны главные античные историки и что именно они внесли в развитие исторической науки.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 научили описывать не только события, но и их причины, людей и последствия.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историческая традиция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и Риме речь была частью общественных решений: оратор убеждал граждан, защищал позицию полиса и влиял на выборы, законы и отношение к власти.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суде от умения говорить зависел исход дела. Оратор должен был ясно изложить факты, опровергнуть обвинения и вызвать доверие у слушателей и судей.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защита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Будущих граждан учили строить речь, запоминать аргументы и выступать перед аудиторией. Риторика считалась важной частью образования и тренировки мысли.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обучение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речь ценили не только за смысл, но и за подачу: важны были логика, точный выбор слов, жест, пауза, интонация и уверенная память.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выразительности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античного ораторского искусства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убедительной античной речи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речи в античной риторике: от замысла до выразительного произнесения.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Демосфен стал знаменит как афинский оратор, который выступал против усиления Македонии. Его речи защищали свободу полиса и требовали от граждан ответственности за судьбу государства.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запомнили его упорную работу над произношением: он тренировался говорить чётко, громко и уверенно. Этот пример показывает, что мастерство речи рождается из настойчивого труда.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Филиппики Демосфена стали символом гражданской смелости. Для античной культуры он был не просто красноречивым человеком, а голосом, который пытался пробудить общество к действию.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Демосфен и борьба за силу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Цицерон выступал в судах и сенате, где нужно было не только говорить красиво, но и убедительно защищать закон, государство и личную репутацию.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соединял риторику с философией и правом, поэтому его речи были логичными, точными и продуманными до мелочей. Такой подход ценили римляне.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получили его выступления против Катилины, где оратор использовал силу слова, чтобы показать опасность заговора и убедить слушателей в необходимости решительных мер.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Цицерона об ораторском искусстве стали учебником для многих поколений. Он показал, что настоящий оратор отвечает не только за успех речи, но и за её нравственный смысл.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Цицерон: идеал римского оратора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публичной речи в античности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речи использовались в особых ситуациях: на суде, в собрании граждан, на празднике и в обучении молодых ораторов.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значимые сферы — суд и политика: именно там слово напрямую влияло на решения, судьбы людей и жизнь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риторическая традиция; обобщение по материалам школьного курса литературы.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публичное слово в греческом полисе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 был не развлечением, а местом общественного размышления. Зрители слышали речь героев, сравнивали их поступки и учились понимать, как слово влияет на выбор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Эсхила, Софокла и Еврипида показывали столкновение долга, закона и чувств. Такое искусство развивало внимание к содержанию речи и к тому, как она раскрывает характер.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ценили речь, но развивали её в разных общественных условиях.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сделали акцент на поиске истины и споре, а Рим — на законе, порядке и практическом убеждении. Вместе они создали основу европейской культуры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материалам античной истории и литературы.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Афин и Рима в культуре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134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79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925" y="309520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античность повлияла на последующие эпохи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Сократа, Платона и Аристотеля изучали в Средние века и в эпоху Возрождения. Они вошли в школьное и университетское образование как основа размышления о человеке.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стало важной основой европейских правовых систем. Оно повлияло на представления о законе, ответственности и порядке в государстве.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способы построения речи и аргументации до сих пор помогают в дебатах, на уроках, в научных докладах и судебных выступлениях.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тексты сохраняют значение в литературе, потому что учат видеть связь мысли, факта и слова. Поэтому их продолжают читать и обсуждать в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основы античной культуры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философия, история и ораторское искусство образуют единую систему античного 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Античность, которая учит думать и говорить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 показывает, что истина ищется в размышлении, прошлое помогает понимать настоящее, а убедительное слово меняет общество. Именно поэтому античность остаётся важной и сегодня.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2026-05-22T23:51:20Z</dcterms:created>
  <dcterms:modified xsi:type="dcterms:W3CDTF">2026-05-22T23:51:20Z</dcterms:modified>
</cp:coreProperties>
</file>