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 русском языке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Узнай, как сказуемое помогает предложению оживать и становиться понятным.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сказуемое важно каждому третьекласснику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помогает сразу понять, что происходит в предложении. Без него мысль часто обрывается и звучит неполно. На уроке мы научимся находить главный смысл и разбираться в простых примерах из жизни.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сказуемое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называть действие: оно показывает, что делает подлежащее, куда движется или чем занято. Так предложение становится живым и понятным.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сообщает состояние: устал, замёрз, радуется. Тогда мы узнаём, что происходит с предметом или человеком в данный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называть признак: синее, тёплый, тихий. В таком случае оно отвечает, каким является предмет, и передаёт главную мысль коротко.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дружная пара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 ком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идёт речь в предложении. Это может быть человек, животное, предмет или явление. Без него трудно понять, о ком сказано главное.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 или каким оно является. Вместе они образуют основу предложения и помогают ему звучать законченным, как маленькая история.
</a:t>
            </a:r>
            <a:endParaRPr lang="en-US" sz="9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сказуемое в предложении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подлежащее, затем задают к нему вопрос и проверяют, какое слово сообщает главное.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88425"/>
            <a:ext cx="252900" cy="224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сказуемому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заметить действие героя: бежит, рисует, смеётся. Если слово отвечает именно так, оно подсказывает, что происходит в предложении.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прошлом, сказуемое может отвечать на этот вопрос: спал, читал, играл. Так легко понять время действия без лишних догадок.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только предстоит, спрашиваем так: будет читать, пойдёт, нарисует. Сказуемое показывает, что событие ещё впереди, но уже известно.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признак предмета: тёплый, высокий, тихий. Сказуемое в таком виде рассказывает не о действии, а о качестве.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задают, когда сказуемое называет, кем или чем является предмет: брат — школьник, Москва — столица. Предложение становится точным и ясным.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Сказуемое, которое легко увидеть в действии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бегут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шумно и весело. Ребята бегут, прыгают и ловят мяч, а сказуемые сразу показывают движение. По таким словам легко представить картинку, будто она уже ожила перед глазами.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работает как один большой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один ученик читает, другой пишет, третий рисует. Сказуемые помогают увидеть, чем занят каждый герой. Благодаря им короткая сцена становится понятной и очень живой.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выражено именем прилагательным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называть признак предмета: тёплый день, круглый мяч, тихий лес. Оно отвечает на вопрос каков? и сообщает главное очень коротко.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помогает не просто назвать предмет, а сразу описать его. Мы узнаём, каким он является сейчас, без длинных объяснений и лишних слов.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важно замечать такие слова в предложении. Они не только украшают речь, но и выполняют важную работу — сообщают о предмете главное.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выражено именем существительным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сообщает, кто такой предмет или чем он является: брат — школьник, Москва — столица. Оно отвечает на вопрос что такое?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помогает точно назвать профессию, должность, место или понятие. Предложение становится ясным и почти как маленькая справка, только без скуки.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сказуемое выражено существительным, оно часто стоит рядом с подлежащим через тире. Это помогает увидеть связь между словами и понять смысл без труда.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сказуемого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теме сказуемые удобно делить по тому, что они сообщают: действие, признак или отношение к 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этом уровне дети чаще всего встречают сказуемое, выраженное одним глаголом. Короткая форма помогает сразу увидеть действие и понять смысл предложения.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русскому языку для 3 класса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в котором ученики уже учатся быстро находить простое глагольное сказуемое в предложении.
</a:t>
            </a:r>
            <a:endParaRPr lang="en-US" sz="2398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связки и именной части: связка соединяет подлежащее с признаком, а именная часть показывает, каким предмет является или каким он становится.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помогает передать не действие, а качество, состояние или роль предмета. Оно особенно удобно, когда нужно точно описать героя, явление или предмет.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оно может указывать на время и изменение признака: был весёлым, станет ученицей, кажется тёплой. Поэтому смысл становится более точным и понятным.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главное действие выражено не одним словом, а с помощью вспомогательной части. Она показывает желание, возможность, необходимость или начало действия героя.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не просто назвать действие, а показать отношение к нему. Например, можно узнать, что герой хочет, умеет, должен или только начинает что-то делать.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предложении смысл получается более полным: читатель понимает не только поступок, но и намерение персонажа, его настрой или обязанность.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несколько сказуемых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 тот же герой выполняет несколько действий подряд, в предложении появляются однородные сказуемые. Они относятся к одному подлежащему и отвечают на одинаковые вопросы.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сказуемые помогают передать порядок событий. Сразу видно, что было сначала, что потом и чем всё закончилось: встал, умылся, собрался, пошёл.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интонация предложения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сообщении сказуемое делает мысль завершённой. Предложение звучит понятно и спокойно: «Мама пришла» — сразу ясно, что произошло.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сказуемое помогает услышать интерес или сомнение. «Ты читаешь?» — конец фразы подсказывает, что ответ ещё нужен.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восклицании сказуемое усиливает чувство. «Как красиво поёт птица!» — предложение звучит ярко и радостно, как маленький салют из слов.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сказуемого мысль часто кажется оборванной. С ним предложение становится живым, а интонация — выразительной и законченной.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слово по шагам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является ли слово сказуемым: от подлежащего к вопросу и к ответу, который сообщает главное о предмете.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искать сказуемое только среди глаголов. Но оно может быть выражено и словом-признаком, и сочетанием слов, если именно оно сообщает главное о подлежащем.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выбирать не то слово, которое отвечает за смысл предложения. Нужно смотреть не на отдельные слова поодиночке, а на связь с подлежащим и вопрос от него.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замечать составное сказуемое. В предложении «Осенью листья стали жёлтыми» сказуемое состоит из двух слов, и вместе они называют изменение признака.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проснулся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заяц выбежал на тропинку, остановился и прислушался. Вокруг зашумели листья, а солнце выглянуло из-за ёлок. Сказуемые быстро ведут рассказ вперёд, и кажется, будто лес сам начинает двигаться и дышать.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 маленького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нашёл в траве блестящий ключик, поднял его и улыбнулся. Потом он побежал к домику на опушке и рассказал о находке друзьям. Благодаря сказуемым читатель легко видит каждое действие, словно кадры маленького мультфильма.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 коротких текстах и сказках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722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706" y="2252750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834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примерах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спит» сказуемое спит показывает действие и отвечает на вопрос что делает?. Оно быстро и просто сообщает главное о кошке.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«Зима холодная» сказуемое холодная называет признак предмета. Оно отвечает на вопрос какова? и помогает описать зиму коротко и точно.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«Папа хочет помочь» сказуемое хочет помочь показывает не только действие, но и желание его выполнить. Сразу понятно, что герой настроен помочь.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Сказуемое: главное слово, которое всё проясняет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предмет, что с ним происходит или каким он является. Если научиться находить его быстро, предложение сразу становится понятным, как хорошо собранный пазл.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2026-05-22T00:21:11Z</dcterms:created>
  <dcterms:modified xsi:type="dcterms:W3CDTF">2026-05-22T00:21:11Z</dcterms:modified>
</cp:coreProperties>
</file>