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органоиды клетки: система внутренней организации эукариот
</a:t>
            </a:r>
            <a:pPr algn="l" indent="0" marL="0">
              <a:lnSpc>
                <a:spcPct val="90000"/>
              </a:lnSpc>
              <a:buNone/>
            </a:pPr>
            <a:r>
              <a:rPr lang="en-US" sz="17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компартменты клетки работают как единая система.
</a:t>
            </a:r>
            <a:endParaRPr lang="en-US" sz="3788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352" y="627950"/>
            <a:ext cx="3478297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клетке внутреннее мембранное разделение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 организует обмен веществ по отдельным отделам, чтобы реакции не мешали друг другу. Мембраны задают свои условия среды, ускоряют процессы и помогают клетке работать точнее и эффективнее.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работы мембранных органоидов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отделяет внутреннюю среду органоида от цитоплазмы, поэтому внутри можно поддерживать особый состав ионов, pH и ферментов для строго определённых реакций.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мембрану проходят не все вещества подряд, а только нужные молекулы с помощью каналов, насосов и переносчиков. Это делает транспорт контролируемым и направленным.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отделов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органоид создаёт собственные условия для своей задачи: одни структуры синтезируют вещества, другие их модифицируют, накапливают или расщепляют, не смешивая несовместимые реакции.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клеточная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клетке одновременно могут идти синтез белков, образование липидов, окисление веществ и переваривание крупных молекул. Согласованность органоидов поддерживает общий клеточный обмен.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сеть: начало синтеза и транспорта веществ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её поверхности находятся рибосомы, поэтому именно здесь синтезируются белки, предназначенные для мембран, лизосом и секреции. После синтеза цепь поступает в просвет ЭПС.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сети не несёт рибосом и специализируется на синтезе липидов и стероидов. Кроме того, она участвует в обезвреживании некоторых веществ, попадающих в клетку.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каналов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ЭПС образует разветвлённую сеть канальцев и цистерн, которая связывает разные участки клетки. По этой сети вещества перемещаются внутри мембранной системы без хаотичного смешивания.
</a:t>
            </a:r>
            <a:endParaRPr lang="en-US" sz="1268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органоидами
</a:t>
            </a:r>
            <a:pPr algn="l" indent="0" marL="0">
              <a:lnSpc>
                <a:spcPct val="100000"/>
              </a:lnSpc>
              <a:buNone/>
            </a:pPr>
            <a:r>
              <a:rPr lang="en-US" sz="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ЭПС задаёт старт многим маршрутам внутриклеточного транспорта. Отсюда вещества переходят в транспортные пузырьки и далее направляются к аппарату Гольджи или другим адресатам.
</a:t>
            </a:r>
            <a:endParaRPr lang="en-US" sz="12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белков и липидов в клетке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последовательный перенос молекул между мембранными органоидами и их дальнейшую сортировку.
</a:t>
            </a:r>
            <a:endParaRPr lang="en-US" sz="1148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Гольджи: модификация, упаковка и сортировка
</a:t>
            </a:r>
            <a:endParaRPr lang="en-US" sz="1752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cis-сторону аппарата Гольджи поступают белки и липиды, пришедшие из эндоплазматической сети. Здесь начинается их дальнейшая обработка и подготовка к новому этапу пути.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доработка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цистернах Гольджи молекулы получают углеводные остатки, фосфатные метки и другие изменения, которые влияют на их свойства, стабильность и дальнейшее распознавание в клетке.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по адресам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модификации органоид разделяет содержимое по назначениям: часть молекул идёт на секрецию, часть — в мембраны, а часть — в лизосомы. Это обеспечивает точную доставку.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пузырьков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trans-стороне формируются везикулы с уже готовым содержимым. Они отделяются от аппарата Гольджи и переносят вещества к нужному месту без лишнего смешивания.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850272"/>
            <a:ext cx="4007700" cy="204510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мембранных органоидов клетки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строение органоида связано с его функцией в клеточном обмене.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различаются строением, но вместе выстраивают последовательный обмен веществ: от синтеза и обработки до энергии и доставки.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клетки; обобщение по строению и функциям мембранных органоидов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335" y="1180175"/>
            <a:ext cx="2128754" cy="2766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источник энергии клетки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мембраны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окружены наружной и внутренней мембранами. Внутренняя мембрана образует кристы, которые увеличивают рабочую поверхность и позволяют разместить больше белков дыхательной цепи.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АТФ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кристах работают белки переноса электронов и фермент АТФ-синтаза. Именно здесь происходит основной этап клеточного дыхания, приводящий к синтезу молекул АТФ.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Частичная автономность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матриксе находятся ферменты, собственная ДНК и рибосомы. Это объясняет, почему митохондрии способны частично обеспечивать себя необходимыми компонентами для работы и деления.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митохондрий с количеством АТФ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не точные измерения, а принцип: увеличение внутренней мембраны расширяет площадку для дыхательной цепи и усиливает энергетический выход.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крист, тем выше потенциал синтеза АТФ. Поэтому клетки с высокими энергозатратами содержат особенно много митохондрий.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биологии клетки на основе общих закономерностей работы митохондрий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 около 5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кислая среда, в которой гидролитические ферменты лизосом становятся особенно активными.
</a:t>
            </a:r>
            <a:endParaRPr lang="en-US" sz="1876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реакция внутри лизосомы создаёт условия для расщепления белков, липидов и других крупных молекул на более простые соединения.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клетки; характеристика внутренней среды лизосом
</a:t>
            </a:r>
            <a:endParaRPr lang="en-US" sz="10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Аутофагия: обновление и переработка внутриклеточных структур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последовательность: от распознавания повреждённого компонента до возврата простых веществ в цитоплазму.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Пероксисомы: окисление и обезвреживание токсичных веществ
</a:t>
            </a:r>
            <a:endParaRPr lang="en-US" sz="2458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печени и почек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печени и почек пероксисомы особенно востребованы, потому что именно здесь часто происходит обезвреживание вредных соединений. Их работа поддерживает химическую безопасность внутренней среды клетки.
</a:t>
            </a:r>
            <a:endParaRPr lang="en-US" sz="966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Каталаза против перекиси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каталаза разлагает перекись водорода на воду и кислород, снижая риск повреждения мембран, белков и ДНК. Такая защита особенно важна при активном обмене веществ.
</a:t>
            </a:r>
            <a:endParaRPr lang="en-US" sz="1073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Окисление жирных кислот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Пероксисомы расщепляют часть жирных кислот и других соединений в ходе окислительных реакций. Это помогает клетке получать промежуточные продукты обмена и поддерживать упорядоченность метаболизма.
</a:t>
            </a:r>
            <a:endParaRPr lang="en-US" sz="9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425" y="3083844"/>
            <a:ext cx="4061100" cy="1610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растительной клетки: запас, давление и поддержка формы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внутренний резервуар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вакуоль занимает значительную часть объёма растительной клетки и заполнена клеточным соком. В ней накапливаются вода, ионы, сахара, органические кислоты, пигменты и другие растворённые вещества.
</a:t>
            </a:r>
            <a:endParaRPr lang="en-US" sz="1287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служит не только хранилищем, но и участком изоляции некоторых веществ. Она помогает клетке временно удерживать запасные соединения и участвует в поддержании внутреннего химического равновесия.
</a:t>
            </a:r>
            <a:endParaRPr lang="en-US" sz="1287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Осмотическое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растворов в вакуоли создаёт осмотическое давление, которое притягивает воду и поддерживает тургор. Благодаря этому клетка остаётся упругой, а ткани растения сохраняют форму и устойчивость.
</a:t>
            </a:r>
            <a:endParaRPr lang="en-US" sz="12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и животная клетка: особенности мембранных органоидов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полный состав клетки, а различия в выраженности отдельных компартментов. Это помогает увидеть, как строение связано с типом обмена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сильнее выражены вакуоль и пластиды, у животных — лизосомы и везикулярный транспорт. Общая основа организации при этом сохраняется.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биологии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мембранных органоидов в единой системе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Модификация и сортировка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аппарате Гольджи молекулы получают химические метки, упаковываются в везикулы и направляются к нужным органоидам, плазматической мембране или наружу клетки.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 ЭПС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шероховатой и гладкой ЭПС образуются белки и липиды, которые сразу включаются в мембранные потоки клетки и подготавливаются к дальнейшему переносу.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 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снабжают систему энергией, а лизосомы и пероксисомы завершают цикл, расщепляя, обезвреживая и обновляя клеточные компоненты.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функций мембранных органоидов и процессов обмена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органоиды выполняют отдельные этапы единого обмена веществ и взаимно дополняют друг друга.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не дублируют функции, а распределяют их по этапам. Такая специализация делает обмен веществ точным и эффективным.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биологии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мембранных органоидов для организма
</a:t>
            </a:r>
            <a:endParaRPr lang="en-US" sz="2468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синтез мембран и переработка компонентов особенно важны при делении клеток. Без согласованной работы мембранных органоидов организм не может нормально обновлять ткани и поддерживать развитие.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5711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Секреция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желез, нейронов и эпителия постоянно выделяют молекулы наружу. Для этого нужны ЭПС, аппарат Гольджи и везикулы, которые обеспечивают точную упаковку и доставку содержимого.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39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 пероксисомы уменьшают вред от изношенных структур и токсичных соединений. Если их работа нарушается, страдают сразу несколько процессов обмена и возрастает нагрузка на клетку.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307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высокой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чувствительны клетки с интенсивным обменом: мышечные, нервные и секреторные. Им требуется много энергии, быстрый транспорт веществ и эффективное удаление повреждённых компонентов.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белка от синтеза до работы в клетке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4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движение белковой молекулы от считывания гена до доставки к месту функционирования.
</a:t>
            </a:r>
            <a:endParaRPr lang="en-US" sz="114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и защитные функции мембранных органоидов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одни органоиды прежде всего производят энергию, а другие обеспечивают защиту, переработку и запас веществ. Вместе они снижают нагрузку на цитоплазму.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повышает устойчивость клетки: энергия, обезвреживание, расщепление и хранение осуществляются разными специализированными структурами.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биологии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ЭПС, аппарат Гольджи, митохондрии, лизосомы, пероксисомы и вакуоль образуют согласованную систему, где каждый этап обмена веществ имеет своё место. Именно эта организация обеспечивает клетке рост, обновление и устойчивую работу.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органоиды: внутренняя организация, которая делает клетку эффективной
</a:t>
            </a:r>
            <a:endParaRPr lang="en-US" sz="21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2026-06-01T14:09:06Z</dcterms:created>
  <dcterms:modified xsi:type="dcterms:W3CDTF">2026-06-01T14:09:06Z</dcterms:modified>
</cp:coreProperties>
</file>