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растения: новые растения из семян, спор и частей тела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продолжают свой род тремя основными способами.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несколько способов размножения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могут перемещаться сами, поэтому им помогают ветер, вода, насекомые, птицы и человек. Разные способы размножения позволяют им расселяться, переживать трудные условия и сохранять свой вид.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916" y="1333500"/>
            <a:ext cx="2683135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цветковых растений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 его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цветке есть тычинки, которые образуют пыльцу, и пестик с семязачатками. Именно здесь начинается процесс, который приводит к появлению семян и плодов.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должна попасть на рыльце пестика. Это перенесение называют опылением. Оно может происходить с помощью ветра, насекомых или других переносчиков.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пыльцевая трубка доставляет мужские клетки к семязачатку. Там происходит оплодотворение, и из семязачатка начинает развиваться семя.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 семя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завязь цветка превращается в плод, а внутри семя сохраняет зародыш будущего растения и запас питательных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до нового растения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полового размножения цветковых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растениям переносить пыльцу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шмели, бабочки и другие насекомые переносят пыльцу с цветка на цветок. Они особенно важны для многих растений, потому что помогают опылению происходить надёжно.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Привлекающие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лепестки, запах и нектар служат для насекомых подсказками. Растение словно «приглашает» помощников, а те, в поисках пищи, переносят пыльцу.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переносчиком становится ветер. Он переносит лёгкую сухую пыльцу на большие расстояния, что особенно важно для берёзы, ржи и многих злаков.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пыльцу переносят птицы или человек. В природе это помогает растениям размножаться там, где насекомых мало или условия меняются в течение сезона.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пыльца может переноситься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переноса зависит от строения растения и среды обитания: у одних видов пыльца липкая и тяжёлая, у других — сухая и очень лёгкая.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у цветковых растений особенно заметно опыление насекомыми, а ветер важен для растений открытых пространств.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«Размножение растений»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изменений после опыления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Попадание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 оказывается на рыльце пестика и начинает прорастать. Этот момент запускает дальнейшие изменения в цветке.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Пыльцевая трубка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пыльцевого зерна вырастает трубка, по которой мужские клетки движутся к семязачатку. Так они достигают места оплодотворения.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Оплодотворение и образование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клетка соединяется с женской, и в семязачатке формируется семя. Внутри него находится зародыш будущего растения.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Плод и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превращается в плод, который защищает семена и помогает им распространяться. Когда семя попадает в подходящие условия, начинается новое растение.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 плод: чем они отличаются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устроены семя и плод и какие функции они выполняют.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даёт начало новому растению, а плод помогает семенам сохраниться и расселиться.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«Размножение растений»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отправляет семена в полёт
</a:t>
            </a:r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одуванчика семена очень лёгкие и снабжены пушистыми летучками. Достаточно слабого ветра, чтобы они поднялись в воздух и улетели далеко от материнского растения. Так одуванчик быстро занимает новые места.
</a:t>
            </a:r>
            <a:endParaRPr lang="en-US" sz="138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 плывёт по воде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кокоса имеет волокнистую оболочку и хорошо держится на воде. Благодаря этому он может переноситься морскими течениями и добираться до берегов, где появляется новое растение.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Репейник цепляется за проходящих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репейника покрыты крючочками, которые легко прицепляются к шерсти животных и одежде человека. Так семена разносятся на большие расстояния и оказываются в новых местах.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семян по 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нужны семени для прорастания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впитывает влагу, набухает и начинает «просыпаться». Без воды оболочка не размягчается, а зародыш не может начать рост.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 ускоряет жизненные процессы внутри семени. Если слишком холодно, развитие замедляется или совсем не начинается.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прорастания нужен кислород. Он помогает семени получать энергию, поэтому в слишком плотной или затопленной почве рост затрудняется.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ростки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корешок, который закрепляет растение в почве и забирает воду. Затем развивается побег, и из семени вырастает молодое растение.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прорастания семян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оживает только при подходящих условиях. Для начала роста особенно важны влага, тепло и доступ воздуха, а свет нужен не всем видам.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тепло и воздух — основные условия прорастания; свет необходим лишь некоторым семенам.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«Прорастание семян»; качественная оценка условий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вегетативное размножение
</a:t>
            </a:r>
            <a:endParaRPr lang="en-US" sz="2971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семян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новое растение появляется без образования семян. Оно развивается из клетки, споры или части тела материнского организма, поэтому процесс часто идёт быстрее.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из корня, стебля или листа. Из такой части вырастает новый побег, который обычно сохраняет признаки родительского растения и его сортовые качества.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размножают клубнями, тюльпан — луковицами, землянику — усами, а смородину — черенками. Эти способы особенно удобны в садоводстве и огородничестве.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Потомок, полученный вегетативно, почти не отличается от материнского растения. Это важно, когда нужно сохранить вкус плодов, размер цветков или другие полезные свойства.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вегетативного размножения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вегетативного размножения растений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растения могут дать начало новому побегу, и приводит знакомые примеры.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органы растения способны участвовать в размножении и образовывать самостоятельное новое растение.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 у мхов и папоротников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вместо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папоротники не образуют семян. Они размножаются спорами — очень мелкими клетками, которые легко уносятся ветром и могут попасть в новые места.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образуются в большом количестве, и не все из них прорастают. Зато такой способ помогает растениям широко расселяться и выживать в природе.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оплодотворения этим растениям требуется вода. Без неё мужские клетки не смогут добраться до женских, поэтому влажная среда особенно важна для их 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Папоротник: от споры до молодого растения
</a:t>
            </a:r>
            <a:endParaRPr lang="en-US" sz="274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стадий размножения папоротника и условия, необходимые для оплодотворения.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разных способов размножения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полезен по-своему. Одни растения выигрывают за счёт дальнего расселения, другие — благодаря быстрому появлению новых особей.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лучше помогают расселяться, споры образуются массово, а вегетативное размножение быстрее всего сохраняет свойства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особенностей семенного, спорового и вегетативного размножения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 стебля или побега выращивают новое растение. Так удобно размножать смородину, иву и многие комнатные культуры, сохраняя их особенности.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пригибают к земле, и он образует корни, оставаясь связанным с материнским растением. Этот способ помогает получить сильный молодой куст.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одного растения соединяют с другим, чтобы получить нужный сорт. Прививка широко используется в садоводстве, особенно при выращивании яблонь и груш.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куста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 разделяют на несколько частей, и каждая из них продолжает расти самостоятельно. Этот способ применяют для садовых и комнатных растений.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помогает растениям размножаться
</a:t>
            </a:r>
            <a:endParaRPr lang="en-US" sz="26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и вегетативное размножение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способа размножения и почему оба важны для природы и 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даёт разнообразие и дальнее расселение, а вегетативное — быстрое получение похожих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способов размножения растений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растений для природы и человека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размножению растения заселяют леса, луга, болота, цветники и огороды. Без него не появлялись бы молодые деревья, травы и новые заросли.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кормом для многих животных и насекомых. Если растения не обновлялись бы, нарушились бы цепи питания и условия жизни в природе.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выделяют кислород, которым дышат живые организмы, и делают окружающий мир красивее. Поэтому их размножение важно для всего живого.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семена, споры и побеги обеспечивают продолжение вида. Именно так растения сохраняются на Земле и восстанавливаются после неблагоприятных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продолжают жизнь разными путями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продолжать свой род по-разному: семенами, спорами и частями тела. Эти способы помогают им расселяться, выживать в природе и снова появляться каждую весну.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2026-05-31T18:19:34Z</dcterms:created>
  <dcterms:modified xsi:type="dcterms:W3CDTF">2026-05-31T18:19:34Z</dcterms:modified>
</cp:coreProperties>
</file>