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без крыльев летает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слово «ветер» оживает в речи и стихах.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рядом с нами каждый день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легко заметить на прогулке и у окна: он шевелит листья, треплет волосы, меняет погоду. Поэтому о нём удобно говорить, читать и подбирать точные слова.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«ветер» мужского рода и стоит в единственном числе. Оно называет движение воздуха, которое мы чувствуем на улице, в поле и у моря.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ветер часто означает не только погоду, но и силу, свободу, перемены. Одно слово может сразу создать образ движения и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близки по смыслу бриз, ветерок, порыв, ураган и шквал. Они помогают точнее передать, каким бывает ветер в разных случаях.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«ветер» в русском языке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наделяют ветер человеческими чертами: он шепчет, поёт, сердится, гуляет. Так текст становится более живым и интересным для 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живой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выбирают эпитеты и сравнения: холодный ветер, ласковый ветерок, резкий порыв, буйный ветер. Такие слова помогают увидеть картину природы почти как в кино.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в описании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и писатели рисуют ветер словами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отвечают на вопросы какой? какая? какое? какие? Они уточняют, о каком ветре идёт речь: тихом, сильном, тёплом или резком.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«ветер» подходят и другие признаки: ласковый, сырой, вечерний, весенний. Каждый из них добавляет свой оттенок настроения и делает описание точнее.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подбираем удачный признак, речь звучит красивее и яснее. Читатель сразу понимает, каким был ветер — спокойным, холодным или игривым.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Слова-признаки, которые помогают описать ветер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образной фразе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простого наблюдения рождается выразительное предложение.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ветер через знакомый образ: как шалунишка, как невидимый бегун, как быстрый путник. Так описание становится понятнее и ярче.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олицетворение в текстах о ветре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ветер почти живым. Он гуляет по полям, стучит в окно, сердится или шепчет, словно умеет думать и чувствовать.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помогают не просто назвать явление природы, а передать его характер. Читатель начинает лучше представлять движение воздуха и настроение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движения ветра в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шумит, свистит, воет, дует помогают услышать ветер. Они передают его громкость, силу и даже настроение — от лёгкого до грозного.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налетает, кружит, несёт, крутит показывают движение воздуха. Благодаря им текст становится подвижным, а картину природы легко представить и почти «услышать».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 о ветре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«ветер перемен» говорит о новом времени и изменениях в жизни. Оно часто встречается в речи, когда люди ждут обновления или важных событий.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«Попутный ветер» напоминает о помощи в дороге и удачном начале дела. Такое выражение связано с морем, путешествиями и желанием двигаться вперёд без помех.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 о ветре делают речь живой и близкой к жизни. Они сохраняют опыт людей и помогают говорить коротко, но очень выразительно.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со свежим ветром и ветром в поле показывают, как люди наблюдали природу. Из таких наблюдений и выросли устойчивые выражения.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ветре обычно называют его признаки: его не видно, но слышно и чувствуется. Ребёнок сам догадывается, о ком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о ветре часто звучат ритмично и легко. Повтор звуков и удачные слова помогают передать шум, свист или тихое дыхание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внимательно слушать слово и замечать его красоту. Это полезно и для чтения, и для собственной устной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загадках и коротких стихах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работа: родственные слова к слову «ветер»
</a:t>
            </a:r>
            <a:endParaRPr lang="en-US" sz="2382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из окна тянется лёгкий ветерок, и занавеска тихо шевелится. Слово звучит мягче, чем «ветер», и помогает представить спокойный день. Так в речи одно корневое слово может менять оттенок смысла и настроение картины.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становится ветерком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ветровые следы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дворе остаются мокрые листья, а по лужам бегут круги — это работа ветра. В словах «ветровой» и «безветрие» слышится общий корень, который связывает их в одну дружную семью.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подбирает родственные слова, он замечает, как язык отвечает на наблюдения. Из одного простого слова рождаются новые: ветреный, ветряной, ветерок. Они делают описание точнее, а рассказ — живее и интереснее.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рисовать природу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корнем вет- и ветр- нельзя писать наугад. Нужно помнить привычный облик слов: ветер, ветерок, безветрие, ветреный, ветряная мельница. Здесь особенно помогает зрительная память и проверка по словарю.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родственных словах появляется буква «р», а иногда она не нужна. Поэтому важно не только слышать слово, но и замечать, как оно выглядит на письме. Это учит быть внимательным к каждой букве.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показывают: у близких по смыслу слов могут быть разные формы написания. Если сомнение осталось, лучше заглянуть в словарь. Так ученик запоминает слово точно и без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трудности в словах о ветре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стихотворением о ветре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увидеть, как поэт создаёт образ ветра и настроение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природы ветер помогает показать место, время и даже погоду. Одно короткое слово сразу делает картину живой: читатель словно слышит шелест травы и чувствует движение воздуха.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разных частях текста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ветер умеет вмешаться в событие. Он может сорвать шляпу, поднять листья, подхватить бумажный листок или принести тучу. Из-за него история становится подвижнее и интереснее.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ветер нередко выходит на первый план. Тогда он задаёт ритм, настроение и образ всего текста, а остальные детали как будто следуют за его шагами.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ветерок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ветерок приносит покой и лёгкость. Он колышет траву, трогает листья и не мешает думать. Такое описание звучит мягко и даже немного улыбчиво.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настроение, когда появляется ветер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сразу меняет картину. Он торопит, шумит, волнует и добавляет напряжение. В тексте это заметно по словам: холодный, сердитый, быстрый, свежий.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выражениями о ветре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выбирают слова, которые отвечают на вопросы какой? какая? какое? Так появляются точные сочетания: тёплый ветер, холодный ветер, ласковый ветерок.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признаков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назвать, что делает ветер: шумит, свистит, кружит, несёт листья. Такие глаголы помогают представить движение воздуха и почувствовать его силу.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действий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сравнивать ветер с другими образами. Он может быть как шалунишка, как бегун или как невидимый гость, который заглянул в окно.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слов легко собрать красивое предложение. Например: тёплый ветер качает листья. Такое упражнение учит говорить точно, ясно и выразительно.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фразы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легко оживляет рассказ. Стоит ему появиться — и сразу что-то движется, шелестит, летит или меняется. Детям нетрудно представить такую картину, поэтому текст становится понятным и близким.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ветра автор соединяет наблюдение за природой и игру слов. Один и тот же образ может быть ласковым, озорным или строгим, а это делает чтение интереснее.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говорить о свободе, переменах и движении. Он словно подталкивает сюжет вперёд и не даёт ему скучать — как маленький невидимый затейник.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любят авторы детских текстов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небольшой рассказ о ветре
</a:t>
            </a:r>
            <a:endParaRPr lang="en-US" sz="313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помогает связать наблюдение, точное слово и короткий связный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04960"/>
            <a:ext cx="468000" cy="41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узнаёт ученик на уроке о слове «ветер»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понимает, что ветер — это движение воздуха. Он замечает, как одно слово связывает обычную погоду, наблюдение за природой и речь о переменах.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подбирает близкие по корню слова: ветерок, ветреный, ветряной, безветрие, ветровой. Так он видит, как одна основа объединяет разные слова.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 ветер в пословицах, загадках и стихах. Он понимает, что короткий текст может скрывать большую выразительность и даже немного поэтической магии.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малых жанрах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учится находить слова-признаки и слова-действия. Благодаря этому ветер в тексте становится не просто словом, а живым и понятным образом.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действия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«ветер» показывает, как богато может звучать русский язык. Оно помогает видеть природу внимательнее, а говорить — точнее, ярче и образнее.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учит слышать слово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2026-05-21T12:27:00Z</dcterms:created>
  <dcterms:modified xsi:type="dcterms:W3CDTF">2026-05-21T12:27:00Z</dcterms:modified>
</cp:coreProperties>
</file>