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Schulanfang: первые слова и разговоры в 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школы: приветствия, каникулы, друзья и немецкие фразы во дворе.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— знакомая детям ситуация, где легко сразу применять новые слова. Здесь короткие реплики о приветствии, настроении, друзьях, школе и планах помогают уверенно повторять немецкий язык в живом общении.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старт для немецкой 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сразу появляется вопрос о лете: «Wie waren deine Ferien?». Он помогает перейти от приветствия к маленькому диалогу и мягко включить немецкую речь в школьный день.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разговор начинается с простого приветствия: «Hallo!», «Guten Morgen!», «Wie geht’s?». Эти фразы легко произносить, запоминать и повторять в паре.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дети отвечают очень коротко: «Gut», «Danke», «Sehr gut», «Nicht so gut». Такие ответы подходят для 3 класса и не пугают длинными предложениями.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первые фразы после каникул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 в простых словах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бабушки и в гостях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начинают рассказ с короткой фразы: «Ich war bei Oma». Потом добавляют, что помогали в саду, играли во дворе или пили чай с пирогом. Такие детали легко представить и показать на картинке.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парк и велосипеды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вспоминают поездки: «am Meer» или «im Park». Они говорят, что купались, катались на велосипеде, ели мороженое и бегали с друзьями. Здесь удобно использовать простые глаголы и очень короткие предложения.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было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провёл лето дома и всё равно нашёл, что рассказать. Можно сказать: «Ich habe Freunde gesehen» или «Ich habe ein Spiel gespielt». Такие фразы помогают говорить спокойно, без сложных слов и длинных объяснений.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94" y="14006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16683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как повод для разговора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сразу замечают рюкзак и сравнивают его цвет, размер и рисунок. Фраза «Mein Ranzen ist neu» звучит просто и помогает начать разговор без стеснения.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и ручки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часто становится предметом гордости: в нём лежат ручки, карандаши и ластик. Дети любят показывать, что у них есть и что выглядит особенно красиво.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тетради легко хвалить: они чистые, подписанные и с красивой обложкой. Для повторения подходят слова «das Heft» и короткие оценки вроде «schön».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карандаш и ластик нужны почти на каждом уроке. Дети быстро называют их по-немецки и проверяют, у кого что лежит в пенале.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наклейки, рисунки и цветные обложки делают вещи заметными. Такие мелочи вызывают улыбку и дают повод сказать приятные слова однокласснику.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каникул дети уточняют главное: «Ich bin in der 3. Klasse». Это простая и полезная фраза, которая помогает сразу назвать себя и свой учебный уровень.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знакомят других с учителем: «Das ist meine Lehrerin» или «Das ist mein Lehrer». Так ребёнок учится говорить о школе уважительно и уверенно.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часто звучат вопросы о первом уроке, заданиях и новом расписании. Короткие ответы помогают быстро понять, что день уже начался и всё идёт по школьному порядку.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называют свой класс и учителя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дети с удовольствием ищут тех, кого давно не видели. Слова «der Freund», «die Freundin», «zusammen» и «mit dir» помогают говорить о дружбе просто и тепло.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«Wir sind zusammen!», «Komm mit!», «Spielen wir?» звучат коротко и дружелюбно. Они хорошо передают радость встречи и сразу превращают обычный разговор в приглашение к игре.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Друзья, одноклассники и радость встречи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разговор на школьном дворе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короткие немецкие реплики превращаются в маленький живой диалог.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волнует детей в первый учебный день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одновременно радуются встрече и немного волнуются. Они проверяют, всё ли взяли с собой, и вспоминают, где лежит форма, тетради и пенал.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интересно, каким будет первый урок и кто встретит их у двери класса. Короткие слова «fröhlich», «ruhig» и «aufgeregt» помогают назвать настроение без длинных объяснений.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чувствуют себя немного уставшими после раннего подъёма. Фраза «Ich bin müde» звучит очень просто и помогает честно сказать о своём состоянии.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те, кто волнуется особенно сильно, но старается улыбаться. Фразы «Ich bin froh» и «Ich bin ein bisschen aufgeregt» подходят для такого смешанного настроения.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охотно шутят про ранний подъём и тяжёлый рюкзак. Фразы вроде «Der Ranzen ist schwer» и «Ich bin noch müde» звучат знакомо и вызывают улыбку у одноклассников.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любимая тема — длинные каникулы, которые будто закончились слишком быстро. Слова «Die Ferien waren zu kurz» передают это чувство почти с юмором и без лишних объяснений.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вспоминают, кто перепутал кабинет, кто забыл пенал и кто долго искал свой класс. Такие добрые шутки помогают всем быстрее расслабиться и снова почувствовать себя вместе.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школьные ситуации и добрые шутки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обсуждают на перемене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разговоры быстро превращаются в игру: мяч, догонялки, прятки или скакалка. Дети легко говорят: spielen, rennen, fangen и verstecken.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короткого диалога подходят фразы «Wir spielen zusammen», «Ich bin dran» и «Wer ist dran?». Они помогают договориться и сразу начать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3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0520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74125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 и первые ожидания от уроков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называют Mathe своим любимым предметом, потому что здесь есть задачи, числа и маленькие победы. Фраза «Ich mag Mathe» звучит просто и уверенно.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Lesen школьники встречаются с историями, героями и новыми словами. Это удобная тема для ответа: «Mein Lieblingsfach ist Lesen», если хочется говорить о книгах.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Kunst нравится тем, кто любит цвет, фантазию и аккуратную работу. Дети легко рассказывают: «Ich mag Kunst», потому что можно говорить о рисунках и поделках.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 помогает петь, хлопать в ладоши и слушать ритм. Для младших школьников это тёплая тема, и фраза «Ich mag Musik» запоминается очень быстро.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Sachunterricht вызывает интерес к природе, людям и жизни вокруг. Ребёнок может сказать: «Mein Lieblingsfach ist Sachunterricht», если ему нравится узнавать новое и задавать вопросы.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важно, что правила слышны в настоящей жизни: в коридоре, у дверей класса и на перемене. Так немецкие слова сразу становятся понятными и полезными.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дети вспоминают простые правила: не толкаться, ждать очереди и беречь свои вещи. Такие ситуации легко связать со словами Bitte и Stopp.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реплики делают общение спокойным: Danke, Leise!, Komm hierher! и другие короткие слова помогают быстро понять друг друга без длинных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правила, которые звучат на дворе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охотно обсуждают завтрак и то, что лежит в ланч-боксе: das Brot, der Apfel, der Saft. Фразы «Ich habe ein Brot» и «Ich mag Äpfel» звучат просто и по-детски понятно.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еде легко переходит в сравнение вкусов: кто любит яблоки, кто пьёт сок, а кто выбрал бутерброд. Такая тема знакома каждому и быстро вызывает живой отклик.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буфет и разговоры о вкусном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тема разговора в течение школьного дня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 школьном дворе и в классе одни темы естественно сменяют другие в течение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помогают друг другу говорить по-немецки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нужное слово вдруг не вспоминается, одноклассник мягко подсказывает его и помогает продолжить фразу. Так ребёнок не теряется и говорит увереннее.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Подсказать слово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ищет кабинет, туалет или место в строю, достаточно короткого указания: Hier! или Komm mit! Простое движение рукой иногда понятнее длинного объяснения.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направление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начинают фразу хором или по очереди. Общая реплика снимает страх ошибки и делает короткий диалог легче, особенно в первые дни школы.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вместе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сразу получается, одноклассник предлагает попробовать снова: Noch einmal. Такая поддержка звучит спокойно и помогает учиться без лишнего волнения.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ещё раз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ребята с любопытством замечают, у кого тетрадь новее, пенал ярче или рюкзак тяжелее. Простые слова grösser, kleiner, schöner и neu подходят для таких разговоров.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«Mein Heft ist neu» и «Dein Ranzen ist bunt» помогают описать вещи без сложных построений. Сравнения звучат дружелюбно и часто превращаются в маленький повод для улыбки.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сравнивают между собой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уроки заканчиваются, дети сразу выбирают, что было самым интересным: лёгкая работа, трудное задание или весёлая игра. Фразы «Das war leicht» и «Das war toll» подходят особенно хорошо.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и то, что удалось сделать самому: «Ich habe es geschafft». Такая короткая оценка помогает заметить успех и завершить день без лишней суеты.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дети часто вспоминают любимый предмет, новую немецкую фразу и смешной случай на перемене. Это хороший способ собрать день в несколько понятных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после уроков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6187" y="1501300"/>
            <a:ext cx="183788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1827"/>
            <a:ext cx="218400" cy="225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школьный двор особенным местом для немецких слов
</a:t>
            </a:r>
            <a:endParaRPr lang="en-US" sz="1983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дети слышат настоящие приветствия и вопросы, а не только слова из учебника. Именно поэтому немецкая речь быстро становится знакомой и нужной.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дворе всё происходит в движении: кто-то бежит, кто-то зовёт друга, кто-то начинает игру. Слова сразу связываются с действием и запоминаются легче.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повторяет фразу вместе с одноклассником, он чувствует себя спокойнее. Школьный двор помогает говорить без страха и делать первые шаги в новой языковой среде.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группе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учитель, класс и перемена находятся совсем близко. Поэтому новые слова о школе не выглядят абстрактно, а сразу относятся к реальной ситуации.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рядом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Schulanfang — начало новых слов, встреч и маленьких диалогов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старт показывает, как быстро дети 3 класса переходят от приветствия к живому разговору. На школьном дворе простые немецкие фразы помогают им говорить смело, дружелюбно и с удовольствием.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2026-05-25T03:06:55Z</dcterms:created>
  <dcterms:modified xsi:type="dcterms:W3CDTF">2026-05-25T03:06:55Z</dcterms:modified>
</cp:coreProperties>
</file>