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мышцы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отвечают за движение, осанку, теплообразование и жизненно важные функции.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в организме человека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управляют движениями, поддерживают осанку и обеспечивают функции дыхания, кровообращения и пищеварения. В теле более 600 мышц, составляющих значительную часть массы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мышц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соединены с костями и позволяют выполнять сознательные движения, например ходьбу и хватание предметов.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расположены в стенках внутренних органов, регулируют работу кишечника и сосудов, действуют непроизвольно.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(миокард) обеспечивает автоматическое ритмичное сокращение сердца, поддерживая кровообращение по всему телу.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мышечной ткани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Миоциты и скелетные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состоит из миоцитов — специализированных клеток. Скелетная мышца состоит из длинных многоядерных волокон с характерной поперечной исчерченностью, включающих белки актин и миозин.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гладких и сердечных мышц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состоят из продолговатых клеток без исчерченности, а сердечная мышца содержит вставочные диски, обеспечивающие прочность и синхронность сокращений.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мышцы: функции и примеры расположения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за движение конечностей, участвуют в мимике и помогают сохранять осанку и равновесие тела.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дельтовидная мышца отвечает за подъем руки, а двуглавая мышца плеча (бицепс) — за сгибание предплечья.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Четырёхглавая мышца бедра (квадрицепс) играет ключевую роль при приседаниях и ходьбе.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Жевательные мышцы позволяют пережёвывать пищу, демонстрируя быструю реакцию и управление волей.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мышцы: функции и локализация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Присутствуют в мочевом пузыре и бронхах, контролируя их функции без участия сознания.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стенки кровеносных сосудов, регулируя их просвет и поддерживая кровяное давление.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Сокращаются непроизвольно и медленно, обеспечивая движение пищи по пищеварительному тракту (перистальтика).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мышца: особенности строения и работы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осуществляет непрерывные ритмические сокращения для перекачки крови во все органы и ткани.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соединены вставочными дисками, что обеспечивает прочность и синхронное сокращение всего сердца.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обладает способностью самовозбуждения, что позволяет работать без внешних стимулов.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сократительная активность контролируется собственными пейсмекерами и нервной системой.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837685"/>
            <a:ext cx="4486275" cy="20122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мышечных тканей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подробно сравнивает виды мышц по управлению, локализации, скорости сокращения и строению.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лежат в контроле, скорости работы и микроструктуре мышц.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механизм мышечного сокращения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сокращение происходит благодаря скольжению актиновых и миозиновых волокон при участии энергии молекулы АТФ.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вызывает высвобождение кальция, что запускает взаимодействие белков и приводит к сокращению мышечных волокон с выделением тепла.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вызывает высвобождение кальция, что запускает взаимодействие белков и приводит к сокращению мышечных волокон с выделением тепла.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нервной и мышечной систем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 с двигательного нейрона передаётся по аксону к мышечным волокнам, обеспечивая начало сокращения.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сигнала происходит через синапс с помощью нейротрансмиттера ацетилхолина, который стимулирует мышечную клетку.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обеспечивает точность и скоординированность движений при любых физических действиях.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тела подростков: доля мышечной ткани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физической активности существенно влияет на развитие мышц у подростков, повышая их относительную массу в теле. Систематические тренировки способствуют росту мышечной массы.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биологии, 2021-2023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у мальчиков мышечная масса выше, в числе причин — гормональный фон и активность. Установлена прямая связь между активностью и развитием мышечной системы.
</a:t>
            </a:r>
            <a:endParaRPr lang="en-US" sz="9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мышц в подростковом возрасте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мышцы активно растут благодаря гипертрофии — увеличению размера мышечных волокон под действием регулярных физических нагрузок.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полового созревания у мальчиков сопровождается повышенной выработкой тестостерона, способствующего значительному увеличению силы и объёма мышц.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в этот период рост мышц более постепенный, но гормон роста также играет важную роль в формировании мышечной массы и силы.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физическая активность замедляет развитие мышечной системы, снижая силу и выносливость подростков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мышцы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способствуют укреплению мышц, развитию координации и повышению общей выносливости организма у подростков. Физическая активность улучшает кровоснабжение мышечных тканей, ускоряя их рост.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спортом, например футболом или плаванием, помогают развивать специфические группы мышц и создавать основы для правильной осанки и здоровья в будущем.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 поддержки мышечной системы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является ключевым элементом для роста и восстановления мышц, он обеспечивает строительный материал для новых волокон и процессов регенерации.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обеспечивают необходимую энергию для сокращения мышц и поддержания работоспособности во время физических нагрузок.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минералы, такие как кальций, магний и витамин D, важны для правильного сокращения мышечных волокон и предотвращения судорог.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6811" y="1502100"/>
            <a:ext cx="2595703" cy="199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мышечной усталости и способы восстановления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Молочная кислота и утомление мышц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интенсивных упражнений в мышцах накапливается молочная кислота, что вызывает ощущение жжения и утомления. Это временное явление, которое проходит после отдыха и восстановления.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отдыха и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эффективного восстановления мышц необходим полноценный сон и правильное питание. Кислород и белковые продукты помогают ткани регенерировать и восстанавливать силы.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ускорения регенерации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Растяжка и легкий массаж способствуют улучшению кровообращения. Умеренная физическая активность на следующий день помогает быстро восстановить мышечную работоспособность.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876922"/>
            <a:ext cx="4376738" cy="19630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мышц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симптомов и профилактика заболеваний мышц важны для сохранения здоровья подростков и предотвращения осложнений.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заболевания мышечной системы включают воспалительные и наследственные патологии, а также травмы. Профилактика помогает снизить риск осложнений.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мышечных травм у подростков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и растяжка перед тренировкой подготавливают мышцы и суставы, уменьшая риск повреждений и способствуя лучшей работе мышц во время нагрузок.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постепенно увеличивать интенсивность занятий и использовать защитную экипировку, что снижает вероятность травм и позволяет заниматься спортом безопасно.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постепенно увеличивать интенсивность занятий и использовать защитную экипировку, что снижает вероятность травм и позволяет заниматься спортом безопасно.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33187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0027" y="3214682"/>
            <a:ext cx="363863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мышцах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сильная мышца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Жевательная мышца считается самой сильной по массе, она выдерживает значительные нагрузки при разжёвывании пищи.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состоит из восьми взаимосвязанных мышц, не имеющих крепления к костям, что обеспечивает высокую подвижность и гибкость.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сокращается примерно 100 000 раз в сутки, перекачивая около 7 000 литров крови, обеспечивая кровоснабжение всего организма.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улыбки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создания улыбки активируются до 17 лицевых мышц, что делает её сложным и прекрасным выражением эмоций.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мышц в повседневной жизни подростков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в учебе и 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отвечают за движения рук при письме, артикуляцию речи и мимику, что необходимо для успешного обучения и общения с окружающими.
</a:t>
            </a:r>
            <a:endParaRPr lang="en-US" sz="1171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 базовые потребности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мышц зависит ходьба, дыхание и питание, они обеспечивают выполнение повседневных задач и влияют на общее самочувствие подростка.
</a:t>
            </a:r>
            <a:endParaRPr lang="en-US" sz="11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мышечной системы для подростков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мышц обеспечивает здоровье, активность и успех подростков. Регулярные тренировки и правильное питание — залог крепкой мышечной системы и общего благополучия.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2026-05-07T16:02:29Z</dcterms:created>
  <dcterms:modified xsi:type="dcterms:W3CDTF">2026-05-07T16:02:29Z</dcterms:modified>
</cp:coreProperties>
</file>