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3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движение вод в океане — основные понятия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воды в океане формирует климат, поддерживает жизнь и влияет на экономику.
</a:t>
            </a:r>
            <a:endParaRPr lang="en-US" sz="343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занимают более 71% поверхности Земли. Понимание их движения важно для прогноза погоды, экологии и морских путешествий. Уже в древности моряки использовали знания о волнах и течениях для навигации и открытия новых земель.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движения вод в океане: исторический и научный контекст
</a:t>
            </a:r>
            <a:endParaRPr lang="en-US" sz="2104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волн под действием ветра
</a:t>
            </a:r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дующий над океаном, передаёт энергию воде, вызывая образование волн. Размер волн зависит от силы ветра и времени его воздействия.
</a:t>
            </a:r>
            <a:endParaRPr lang="en-US" sz="1344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скорость волн
</a:t>
            </a:r>
            <a:pPr algn="ctr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волн может варьироваться от нескольких метров до 150 метров, а скорость достигает 90 км/ч. Высота волн иногда достигает 30 метров.
</a:t>
            </a:r>
            <a:endParaRPr lang="en-US" sz="1422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волн на прибрежную среду
</a:t>
            </a:r>
            <a:pPr algn="ctr" indent="0" marL="0">
              <a:lnSpc>
                <a:spcPct val="100000"/>
              </a:lnSpc>
              <a:buNone/>
            </a:pPr>
            <a:r>
              <a:rPr lang="en-US" sz="142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способствуют изменению береговой линии и формируют среды обитания для морских организмов, влияя на прибрежные экосистемы.
</a:t>
            </a:r>
            <a:endParaRPr lang="en-US" sz="142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волны: причины появления и основные характеристики
</a:t>
            </a:r>
            <a:endParaRPr lang="en-US" sz="210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морские волны: ветер, сила, особенности
</a:t>
            </a:r>
            <a:endParaRPr lang="en-US" sz="2104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волн определяется силой и продолжительностью ветра, а также длиной разгона — пространством, по которому ветер дует над водой.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умеренных широтах волны обычно достигают 4–6 метров, в тропических регионах могут быть выше — до 15 метров; цунами развивают скорость до 900 км/ч.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Цунами возникают в результате подводных землетрясений, извержений вулканов или оползней, вызывая огромные волны с длиной, превышающей обычные морские волны.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Цунами: причины возникновения и последствия для берегов
</a:t>
            </a:r>
            <a:endParaRPr lang="en-US" sz="2127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 приближении к берегу высота цунами вырастает до 30 метров, что приводит к затоплению территорий, разрушению построек и угрозе жизни людей.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воздействие Луны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возникают благодаря гравитационному полю Луны, которое притягивает воду к себе, вызывая подъём уровня. Это повторяется с периодичностью около 12 часов.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Солнца и разновидности приливов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также влияет на уровень воды, создавая сизигийные (максимальные) и квадратурные (минимальные) приливы, что особенно заметно в заливах и эстуариях.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 отливы: механизмы образования и разновидности
</a:t>
            </a:r>
            <a:endParaRPr lang="en-US" sz="210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высот приливов зависит от географического положения и конфигурации береговой линии.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и амплитуда приливов различаются сильно, оказывая влияние на экосистемы и хозяйственную деятельность в прибрежных зонах.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Национальное гидрологическое управление, 2023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уровня воды: график приливов в разных точках мира
</a:t>
            </a:r>
            <a:endParaRPr lang="en-US" sz="21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Сизигийные и квадратурные приливы: механика и отличия
</a:t>
            </a:r>
            <a:endParaRPr lang="en-US" sz="2104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сизигийных приливах Луна и Солнце находятся на одной линии с Землёй, что усиливает гравитационное воздействие и вызывает наибольший подъём воды.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Квадратурные приливы происходят, когда Луна и Солнце расположены под углом 90°, из-за чего силы гравитации частично компенсируют друг друга, снижая высоту приливов.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299" y="1213600"/>
            <a:ext cx="45726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заливе Фанди, Канада, амплитуда приливов достигает 18 метров, что делает его одним из самых ярких приливных рельефов на планете.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сильнейших приливов мира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2167425" y="2571750"/>
            <a:ext cx="3244500" cy="15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Другие крупные приливы фиксируют в Бристольском заливе (Англия) и на Беринговой косе. В России сильные приливы отмечаются в Белом море, влияя на судоходство и прибрежное строительство.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возникают под воздействием гравитации Луны и Солнца на океаническую воду. Цикл приливов составляет примерно 12 часов 25 минут и повторяется регулярно.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закономерности приливов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приливных колебаний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приливов зависит от формы береговой линии, фаз Луны и региональных особенностей, варьируясь от нескольких сантиметров до 18 метров в разных местах мира.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Влияющие факторы и вариации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Гольфстрим — тёплое течение Атлантики
</a:t>
            </a:r>
            <a:pPr algn="ctr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Гольфстрим представляет собой мощный поток тёплой воды, который начинается в Мексиканском заливе и движется на северо-восток Атлантического океана. Его скорость достигает 9 км/ч, и он значительно повышает температуру у берегов Западной Европы.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Перуанское течение и его холодное влияние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Перуанское течение несёт холодные воды вдоль западного побережья Южной Америки. Благодаря ему температура океана у побережья понижается, что влияет на климат региона и морскую жизнь, делая воды богатыми для рыбной ловли.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течения: основные типы и интересные примеры
</a:t>
            </a:r>
            <a:endParaRPr lang="en-US" sz="22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Гольфстрим: самый известный океанический поток
</a:t>
            </a:r>
            <a:endParaRPr lang="en-US" sz="2288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Гольфстрим переносит до 30 миллионов кубических метров воды каждую секунду, протяжённость его более 8000 км, ширина превышает 80 километров. Начинается он в Мексиканском заливе и движется в сторону Европы.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поток значительно повышает температуры в Западной Европе на 5–7 градусов Цельсия, делая климат мягче по сравнению с регионами Северной Америки на той же широте, что оказывает важное влияние на жизнь и экономику.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007" y="1148225"/>
            <a:ext cx="3905386" cy="2751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между тёплыми и холодными океаническими течениями и их влияние на климат прибрежных областей.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и тип течения существенно влияют на погодные условия и экосистемы прибрежных территорий.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 холодные течения: сравнение и их климатические последствия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Атлас океанов, 2023.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играет ключевую роль в образовании поверхностных течений, создавая направления и скорости потоков воды.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формирующие океанические течения
</a:t>
            </a:r>
            <a:endParaRPr lang="en-US" sz="2394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плотности воды, обусловленная температурой и солёностью, вызывает глубокие вертикальные движения и формирует глубинные течения.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ветров, например муссоны в Индийском океане, а также приток пресной воды от рек и таяние ледников влияют на направление и силу течений.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Земли вызывает эффект Кориолиса, смещающий направление течений вправо в Северном полушарии и влево в Южном полушарии.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889" y="1613934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температуре и солёности морской воды создают плотностные градиенты, которые приводят к вертикальным и горизонтальным глубинным течениям. Эти потоки являются важной частью обмена водой в океанах.
</a:t>
            </a:r>
            <a:endParaRPr lang="en-US" sz="1508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65889" y="1044450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температуры и солёности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465550" y="3324506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Глубинные течения участвуют в глобальном конвейере — сложном круговороте, перенося холодные воды к экватору и тёплые к полюсам. Это регулирует климат и поддерживает равновесие в мировой океанической системе.
</a:t>
            </a:r>
            <a:endParaRPr lang="en-US" sz="1508" dirty="0"/>
          </a:p>
        </p:txBody>
      </p:sp>
      <p:sp>
        <p:nvSpPr>
          <p:cNvPr id="11" name="Text 4"/>
          <p:cNvSpPr txBox="1"/>
          <p:nvPr/>
        </p:nvSpPr>
        <p:spPr>
          <a:xfrm>
            <a:off x="465550" y="2755022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океанический конвейер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Глубинные течения и глобальный круговорот морской воды
</a:t>
            </a:r>
            <a:endParaRPr lang="en-US" sz="21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организмов и питательных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воды способствует переносу планктона, яиц рыб и других морских организмов на большие расстояния, обеспечивая разнообразие и устойчивость экосистем. Благодаря перемешиванию, нарушается застой и усиливается биологическое производство.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Апвеллинг — подъём глубинных вод
</a:t>
            </a:r>
            <a:pPr algn="l" indent="0" marL="0">
              <a:lnSpc>
                <a:spcPct val="100000"/>
              </a:lnSpc>
              <a:buNone/>
            </a:pPr>
            <a:r>
              <a:rPr lang="en-US" sz="14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Апвеллинг — процесс подъёма холодной, насыщенной питательными веществами воды к поверхности. Это явление стимулирует рост фитопланктона, который является основой питания для многих морских жителей.
</a:t>
            </a:r>
            <a:endParaRPr lang="en-US" sz="1414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с высокой биологической продуктивностью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апвеллинга, например у берегов Перу, характеризуются особенно богатой рыбой и морскими обитателями. Это делает такие зоны ключевыми для рыболовства и поддержания экосистемного равновесия.
</a:t>
            </a:r>
            <a:endParaRPr lang="en-US" sz="124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движений вод для жизни в океане
</a:t>
            </a:r>
            <a:endParaRPr lang="en-US" sz="257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течений на мореплавание и открытие новых земель
</a:t>
            </a:r>
            <a:endParaRPr lang="en-US" sz="2121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Христофор Колумб использовал Атлантические течения для пересечения океана, что позволило ему открыть Америку в 1492 году.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 века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Фернан Магеллан применял океанские течения Тихого океана для кругосветного путешествия, обогнув планету и доказав её шарообразность.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 века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пассатных течений облегчало торговые маршруты между Европой, Америкой и Азией, ускоряя транспортировку товаров.
</a:t>
            </a:r>
            <a:endParaRPr lang="en-US" sz="1289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течений позволяет оптимизировать судоходные пути и повысить безопасность мореплавания, снижая затраты топлива и время в пути.
</a:t>
            </a:r>
            <a:endParaRPr lang="en-US" sz="1351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Эль-Ниньо — периодическое потепление поверхностных вод в Тихом океане, вызывающее сильные дожди и наводнения в Южной Америке.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Ла-Нинья — противоположный эффект с охлаждением воды, приводящий к засухам в Южной Америке и увеличению осадков в Австралии.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явления серьёзно влияют на климат и животный мир, вызывая разрушительные последствия для регионов и населения.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явления, связанные с движением океанских вод
</a:t>
            </a:r>
            <a:endParaRPr lang="en-US" sz="21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Спутниковое наблюдение океана
</a:t>
            </a:r>
            <a:pPr algn="ctr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предоставляют данные о температуре поверхности и направлениях потоков в реальном времени. Это помогает отслеживать течение, приливы и другие динамические процессы в океане.
</a:t>
            </a:r>
            <a:endParaRPr lang="en-US" sz="1234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буйков и датчиков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Автоматизированные буйки фиксируют температуру, солёность и скорость течений, передавая информацию для анализа и прогнозов морской среды.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роботы и автономные аппараты
</a:t>
            </a:r>
            <a:pPr algn="ctr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исследуют глубоководные течения и прибрежные зоны, собирая данные там, куда сложно добраться традиционными методами, расширяя знания о глобальных гидродинамических процессах.
</a:t>
            </a:r>
            <a:endParaRPr lang="en-US" sz="1186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для изучения движений океанских вод
</a:t>
            </a:r>
            <a:endParaRPr lang="en-US" sz="21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8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океанских вод: фундамент жизни и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13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Океанские течения, волны и приливы формируют климат, распределяют тепло и питательные вещества, поддерживают биологическое разнообразие. Понимание этих процессов важно для сохранения природы и устойчивого развития человечества.
</a:t>
            </a:r>
            <a:endParaRPr lang="en-US" sz="348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2026-05-10T23:45:20Z</dcterms:created>
  <dcterms:modified xsi:type="dcterms:W3CDTF">2026-05-10T23:45:20Z</dcterms:modified>
</cp:coreProperties>
</file>