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image" Target="../media/image-12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как часть речи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слова, которые называют состояние, оценку и необходимость.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категорию состояния в 7 классе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уроке важно научиться отличать похожие слова, понимать их значение и видеть, как они работают в простом предложении и безличных конструкциях.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слова категории состояния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среда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описывают погоду, освещение и обстановку вокруг человека: холодно, сыро, ветрено, темно. Они помогают показать общий фон без указания на действующее лицо.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может передавать внутреннее состояние и переживания: грустно, радостно, страшно, больно. Такие слова делают речь точнее и выразительнее.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этих слов говорят, как воспринимается событие или положение дел: хорошо, плохо, приятно, обидно. Значение связано не с действием, а с отношением к нему.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и возможность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можно, нельзя, нужно, надо, пора выражают разрешение, запрет или необходимость. Они часто встречаются в коротких, практичных предложениях и сообщениях.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состояния, наречие и краткое прилагательное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близкие по форме группы слов и посмотрим, чем они отличаются по значению и роли в предложении.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быть похожи по форме, но различаются вопросом, значением и синтаксической функцией.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природы в языке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холодно, тепло, морозно и душно помогают быстро описать погоду и ощущение воздуха. С их помощью передают не отдельный признак, а общее состояние среды.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39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видимость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туманно, темно, светло показывают, насколько хорошо видно вокруг. Они особенно выразительны в описаниях утра, вечера, дождя или зимнего дня.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5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 описаниях улицы, двора, парка или дороги. Один короткий словесный штрих помогает читателю сразу представить нужную атмосферу.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грустно, весело, страшно, больно, обидно, спокойно и радостно называют переживание человека. Они помогают передать настроение без длинного объяснения.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это относится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стоит слово в дательном падеже: мне грустно, ему страшно, детям весело, нам спокойно. Так видно, кто испытывает это состояние.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заменить целое описание эмоций или самочувствия. Поэтому категория состояния делает текст короче, яснее и более выразительным.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встречаются и в разговоре, и в художественных текстах. Они помогают говорить о чувствах спокойно и точно, без лишних подробностей.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человека и его переживания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категорию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категорию состояния от наречия и прилагательного по значению и роли в предложении.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категории состояния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23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 изменяются по родам, числам и падежам. Форма остаётся постоянной: темно, жарко, жаль, можно.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9577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обозначает состояние, оценку, возможность, необходимость или жалость. Именно смысл помогает отличить её от похожих слов.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6851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являются главным членом безличного предложения: На улице темно. Мне жаль друга. Завтра будет тепло.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слова категории состояния от других слов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Проверим, как меняются вопрос, значение и роль в предложении у похожих слов.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смотреть не только на форму слова, но и на то, к чему оно относится в предложении.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школьным примерам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с категорией состояния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подлежащего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безличном предложении нет действующего лица, поэтому внимание сосредоточено на состоянии или оценке: На улице холодно. В классе тихо.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39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 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часто становится главным членом предложения. Она сообщает, что происходит вокруг или каково человеку: Мне трудно. Жаль расставаться.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5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легко узнать по лаконичности и ясности. Они часто используются, когда нужно быстро передать состояние, необходимость или ощущение.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категории состояния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слов объединяет общий смысл: они не называют предмет или действие, а передают состояние, оценку или необходимость в конкретной ситуации.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служат одной цели: кратко описать состояние или отношение к нему, не называя действующее лицо.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примеров из школьного материала по теме «Категория состояния как часть речи».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501682"/>
            <a:ext cx="900000" cy="8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52704" y="1925962"/>
            <a:ext cx="315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25963"/>
            <a:ext cx="504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употребляемые слова в школьных примерах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Жаль и грустно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выражают переживание, сожаление или оценку ситуации. Они нередко употребляются в предложениях с дательным падежом, например: мне грустно, нам жаль, ей страшно.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для 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знакомые слова помогают сравнивать части речи по значению, вопросу и роли в предложении. Поэтому они часто используются в упражнениях 7 класса.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 нужно
</a:t>
            </a:r>
            <a:pPr algn="l" indent="0" marL="0">
              <a:lnSpc>
                <a:spcPct val="100000"/>
              </a:lnSpc>
              <a:buNone/>
            </a:pPr>
            <a:r>
              <a:rPr lang="en-US" sz="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показывают возможность и необходимость действия. В упражнениях они часто стоят в коротких предложениях без подлежащего и помогают быстро увидеть безличную конструкцию.
</a:t>
            </a:r>
            <a:endParaRPr lang="en-US" sz="67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 и холодно
</a:t>
            </a:r>
            <a:pPr algn="l" indent="0" marL="0">
              <a:lnSpc>
                <a:spcPct val="100000"/>
              </a:lnSpc>
              <a:buNone/>
            </a:pPr>
            <a:r>
              <a:rPr lang="en-US" sz="6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этой группы обозначают состояние среды и природы. Они легко связываются с описанием погоды, времени суток или обстановки и поэтому часто встречаются в текстах для разбора.
</a:t>
            </a:r>
            <a:endParaRPr lang="en-US" sz="677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и страшно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передать атмосферу и внутреннее ощущение. В школьных заданиях они особенно полезны, потому что наглядно различают состояние среды и эмоциональное состояние человека.
</a:t>
            </a:r>
            <a:endParaRPr lang="en-US" sz="666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морфологического разбора слова категории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школьного разбора: от значения слова до его роли в безличном предложении.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категории состояния в тексте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позволяет передать сложный смысл одним словом. Вместо длинного объяснения автор сразу показывает, какая вокруг обстановка, какое чувство испытывает человек или насколько необходим поступок.
</a:t>
            </a:r>
            <a:endParaRPr lang="en-US" sz="833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такие слова помогают создать тишину, тревогу, свет или пустоту. Они делают описание выразительным, но не перегружают его лишними подробностями и повторениями.
</a:t>
            </a:r>
            <a:endParaRPr lang="en-US" sz="898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разговорных текстах слова можно, нельзя, нужно, жаль, приятно помогают ясно обозначить разрешение, запрет, необходимость или отношение к событию без дополнительных пояснений.
</a:t>
            </a:r>
            <a:endParaRPr lang="en-US" sz="898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без действующего лица
</a:t>
            </a:r>
            <a:pPr algn="l" indent="0" marL="0">
              <a:lnSpc>
                <a:spcPct val="100000"/>
              </a:lnSpc>
              <a:buNone/>
            </a:pPr>
            <a:r>
              <a:rPr lang="en-US" sz="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особенно полезна там, где важно состояние, а не тот, кто действует. Благодаря этому предложение звучит естественно, кратко и легко воспринимается.
</a:t>
            </a:r>
            <a:endParaRPr lang="en-US" sz="91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категории состояния и их значения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слово может передавать состояние, оценку или необходимость и использоваться в простом предложении без действующего лица.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объединяются не по звучанию, а по смыслу и синтаксической роли: они передают состояние, оценку или необходимость.
</a:t>
            </a:r>
            <a:endParaRPr lang="en-US" sz="883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«Категория состояния как часть речи».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части речи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наречием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Он тихо говорит слово тихо отвечает на вопрос как? и относится к глаголу. Значит, это наречие, а не категория состояния.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на -о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автоматически относить все слова на -о к наречиям. На самом деле значение и роль в предложении важнее внешнего сходства формы.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опора только на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понять общее значение слова. Нужно проверить вопрос, зависимость от других слов и роль в предложении, иначе легко ошибиться при разборе.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со сказуемым-прилагательным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светло в предложении В комнате светло выражает состояние среды. А в сочетании Комната светла оно уже связано с предметом и является кратким прилагательным.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функций: наречие, прилагательное, категория состояния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форм не означает одинаковую роль: смысл слова и связь с другими членами предложения помогают определить его точнее.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части речи своя функция: наречие объясняет действие, прилагательное — предмет, а категория состояния сообщает о состоянии или оценке.
</a:t>
            </a:r>
            <a:endParaRPr lang="en-US" sz="815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школьной грамматики русского языка.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2041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достаточно, чтобы узнать эту часть речи.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проверить значение, неизменяемость и роль в безличном предложении. Эти признаки вместе помогают отличить категорию состояния от наречия и краткого прилагательного.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школьного курса русского языка, 7 класс.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56387"/>
            <a:ext cx="720000" cy="6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720244"/>
            <a:ext cx="720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720243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находить категорию состояния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разбор
</a:t>
            </a:r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распознавать категорию состояния помогает правильно выполнять морфологический разбор и не теряться, когда слово внешне похоже на наречие или краткое прилагательное.
</a:t>
            </a:r>
            <a:endParaRPr lang="en-US" sz="849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понимать роль слова в предложении, легче избежать типичных ошибок на контрольных, в диктантах и при работе с упражнениями на части речи.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понимание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несут важный смысл: они показывают оценку, настроение, возможность или необходимость. Поэтому их распознавание помогает точнее понимать содержание предложения.
</a:t>
            </a:r>
            <a:endParaRPr lang="en-US" sz="809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7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особенно важна в средней школе, потому что соединяет морфологию и синтаксис. Она учит смотреть не только на форму слова, но и на его функцию.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в системе частей речи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занимает особое место в русском языке: она помогает кратко выразить состояние, оценку и необходимость, а в предложении часто становится главным членом безличной конструкции.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2026-05-28T09:22:03Z</dcterms:created>
  <dcterms:modified xsi:type="dcterms:W3CDTF">2026-05-28T09:22:03Z</dcterms:modified>
</cp:coreProperties>
</file>