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амбиции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— движущая сила личного и профессионального развития современного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и культурный контекст амбиций
</a:t>
            </a:r>
            <a:endParaRPr lang="en-US" sz="266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воспринимаются по-разному в разных культурах, отражая исторические взгляды и социальные нормы, формируя разнообразные личностные устремления.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сущность амбиций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— это сильное стремление достигать значимых целей и успеха в жизни, стимулирующее личностный рост и развитие.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амбиции направлены на саморазвитие и мотивацию, тогда как нездоровые проявляются через тщеславие и чрезмерное стремление к признанию.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амбиций начинается в подростковом возрасте и зависит от жизненного опыта, внешних примеров и субъективных устремлений.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в культуре и искусстве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Шекспира и русской классики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Раскольников олицетворяют внутреннюю борьбу и амбиции, демонстрируя сложность мотивации и стремлений личности в драматических обстоятельствах.
</a:t>
            </a:r>
            <a:endParaRPr lang="en-US" sz="954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 Гэтсби как символ американской мечты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Ф. Скотта Фицджеральда олицетворяет страсть к успеху и социальному росту, раскрывая тематику надежд и иллюзий в культурной среде XX века.
</a:t>
            </a:r>
            <a:endParaRPr lang="en-US" sz="966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массовая культура и амбиции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СМИ формируют общественное восприятие амбиций через образы успеха и вызовы самореализации, усиливая интерес к личным достижениям.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амбиций среди подростков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Возрастающий интерес к самореализации среди молодежи отражает влияние технологий и образовательных изменений.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устойчивый рост числа амбициозных школьников, что связано с меняющимся социальным восприятием успеха.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 и РАНХиГС, 2015-2023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развитие амбиций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закладывает основы самооценки и поддерживает первые шаги в формировании жизненных целей и устремлений подростка.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учреждения развивают навыки самоорганизации и лидерства, стимулируя стремление к новым достижениям и соревновательность.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окружение и ролевые модели, включая друзей и публичных личностей, влияют на формирование амбициозных стремлений.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культурные особенности региона определяют доступность ресурсов и возможности для реализации амбиций.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 Джобс — символ инновационного лидерства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Apple проявил настойчивость и креативность, добившись мирового успеха благодаря своей визионерской деятельности и упорству.
</a:t>
            </a:r>
            <a:endParaRPr lang="en-US" sz="886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и Валентина Терешкова — первооткрыватели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достижения в космосе стали результатом высокой амбициозности и сочетания личных качеств с государственной поддержкой.
</a:t>
            </a:r>
            <a:endParaRPr lang="en-US" sz="832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Илон Маск — современный предприниматель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проекты SpaceX и Tesla отражают смелость амбиций, ориентированных на технологический прогресс и изменение мира.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амбициозные личности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амбиций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стимулируют успех, но требуют баланса, чтобы избежать негативных последствий для личности.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при сбалансированном подходе способствуют росту, но при переизбытке ведут к эмоциональному и социальному риску.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исследования развития личности, 2020
</a:t>
            </a:r>
            <a:endParaRPr lang="en-US" sz="9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амбиций на выбор профессии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амбиций стимулирует стремление к сложным и востребованным профессиям с перспективами карьерного роста.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 достижения особенно заметна у участников олимпиад и стартапов, выбирающих инновационные направления.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молодые специалисты демонстрируют связь осознанных устремлений и способности реализовать себя в конкурентной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и личностное развитие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ключевых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способствуют развитию самоменеджмента, критического мышления и лидерских качеств, позволяя учащимся эффективно организовывать своё время и принимать решения.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самореализации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олимпиадах, стартапах и командах раскрывает потенциал, связывая личные устремления с практическим приобретением soft skills.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и неадекватные амбиции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амбиции основаны на стремлении к постоянному личностному росту, развитию навыков и приобретению новых знаний без ущерба для нравственных ценностей.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Неадекватные амбиции проявляются в желании доминировать и побеждать любой ценой, что часто ведёт к конфликтам, зависти и разрыву социальных связей.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мотивация «Я хочу развиваться» стимулирует прогресс и удовлетворение, тогда как внешнее давление «Мне нужно быть первым ради статуса» порождает стресс и разрушительные установки.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внутренними устремлениями и социальными ожиданиями обеспечивает гармоничное формирование амбиций, важное для устойчивого успеха и эмоционального благополучия.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амбициями и успешностью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амбициозности коррелирует с положительными жизненными результатами в различных сферах, что подтверждает важность стремлений для личного развития.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амбициозность способствует лучшему образованию, финансовому положению и эмоциональному благополучию, усиливая общую успешность личности.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мотивации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раскрывает внутренние и внешние факторы, стимулирующие амбиции. Внутренние мотивы обеспечивают устойчивое развитие, внешние – краткосрочные цели.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мотивации обладают устойчивым долгосрочным эффектом, тогда как внешние мотивы чаще стимулируют краткосрочные достижения и цели.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Высшей школы экономики, 2021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амбиций на отношения и коллектив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Амбициозные участники коллектива способствуют общему прогрессу, когда их личные цели совпадают с целями группы, усиливая командный дух и эффективность.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индивидуальная амбициозность может привести к конфликтам, зависти и снижению доверия между участниками коллектива, создавая напряжённость.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команды выстраиваются на основе уважения, взаимопомощи и развитых навыков коммуникации и эмпатии, что минимизирует риски 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предрассудки об амбициях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— не только про карьеру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считают, что амбициозными бывают лишь карьеристы. Однако учёные, художники и спортсмены также строят большие планы и стремятся к значимым достижениям в своих сферах.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Предрассудки о подростках с амбициями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нередко воспринимают амбициозных подростков как чересчур дерзких или раздражающих. Тем не менее, именно это стремление служит движущей силой их развития и успеха.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стереотипы и амбиции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часто сталкиваются с критикой за проявление амбиций, что тормозит их карьерный рост и личностное развитие. Медиа и опросы показывают разрыв в восприятии амбиций по половому признаку.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амбициями и реальностью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Реалистичная самооценка помогает соотносить амбиции с доступными ресурсами и избегать завышенных ожиданий, предотвращая эмоциональное выгорание.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Незрелые планы и чрезмерные требования к себе создают риск разочарований, что подрывает мотивацию и снижает эффективность действий.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методы — поэтапное планирование, гибкость целей и постоянный диалог с близкими для поддержки — способствуют устойчивому достижению целей.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реализации амбиций: последовательность шагов
</a:t>
            </a:r>
            <a:endParaRPr lang="en-US" sz="2507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психология мотивации и личного развития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и неудачи: уроки и возможности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Неудачи не являются концом, а открывают возможности для анализа и переосмысления своих стремлений и стратегий в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Ломоносова и Walt Disney демонстрируют, что ошибки и провалы часто становятся толчком к будущим достижениям и успеху.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неудач помогает развить настойчивость, повысить стрессоустойчивость и приобрести ценный опыт, необходимый для дальнейшего роста.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ошибок как уроков способствует формированию гибкости и мотивирует искать новые пути реализации своих амбиций.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 как способ реализации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активно участвуют в волонтёрских проектах, что помогает им развивать лидерские качества и реализовывать личные цели в социальной сфере.
</a:t>
            </a:r>
            <a:endParaRPr lang="en-US" sz="84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Научно-исследовательская деятельность школьников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проекты и олимпиады стимулируют развитие аналитического мышления и самостоятельности, поддерживая сильные амбиции молодых учёных и инноваторов.
</a:t>
            </a:r>
            <a:endParaRPr lang="en-US" sz="795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стартапов среди молодёжи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предпринимательству и стартапам даёт российским старшеклассникам инструменты для воплощения амбиций в бизнесе и технологическом развитии.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в современном мире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— ключ к развитию и успеху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формируют путь к личным и общественным достижениям. Важен баланс мечтаний с реальностью, этика и ответственность, поддержка и готовность принимать вызовы.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2026-05-07T21:02:46Z</dcterms:created>
  <dcterms:modified xsi:type="dcterms:W3CDTF">2026-05-07T21:02:46Z</dcterms:modified>
</cp:coreProperties>
</file>