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кровообращение: ключевые понятия и значение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кровообращение поддерживают жизнь через доставку веществ и защиту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открытий о крови и её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Уильям Гарвей описал круги кровообращения, показав, как кровь движется по телу. Эти открытия заложили основу современных знаний о дыхании, иммунитете и обмене веществ в организме.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292" y="1783200"/>
            <a:ext cx="195319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 крови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часть крови, состоящая более чем на 90% из воды, которая переносит растворённые вещества и поддерживает объем крови.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клетки, отвечающие за перенос кислорода от лёгких к тканям и углекислого газа обратно.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 крови, защищающие организм от инфекций и участвующие в иммунных реакциях.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клеточные фрагменты, способствующие свёртыванию крови при повреждении сосудов.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переносчики кислорода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эритроцитов в крови достигает 4,5–5 миллионов на кубический миллиметр. Они содержат гемоглобин — белок, позволяющий связывать кислород и углекислый газ, обеспечивая дыхание тканей.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жизни эритроцитов составляет примерно 120 дней. По истечении этого времени старые клетки разрушаются в печени и селезёнке, освобождая место для новых.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виды лейкоцитов в организме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— первые защитники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быстро реагируют на проникновение микробов, выходят из сосудов и уничтожают вредоносные бактерии с помощью фагоцитоза. Они составляют большую часть лейкоцитарного состава крови.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и иммунитет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ответственны за распознавание и уничтожение вирусов, а также выработку антител. Они играют ключевую роль в формировании специфического иммунитета.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лейкоцитов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 поглощают крупные частицы и клетки, эозинофилы борются с паразитами и участвуют в аллергических реакциях, а базофилы влияют на воспаление и свертываемость.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безъядерные клетки небольшого размера, количество которых колеблется от 180 до 320 тысяч на кубический миллиметр крови, обеспечивая быструю реакцию на повреждения сосудов.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факторы свёртывания крови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сосуда тромбоциты собираются в месте раны и активируют процесс свертывания, чтобы остановить кровотечение и предотвратить потерю крови.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белок фибриноген, который преобразуется в фибрин, образующий сеть, укрепляющую кровяной сгусток и обеспечивающую восстановление повреждённых тканей.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крови: состав и функции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состав плазмы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примерно на 90% из воды и содержит растворённые белки, глюкозу, минеральные соли и другие вещества, что обеспечивает жидкую среду для транспортировки.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переносит питательные вещества, гормоны, продукты обмена и поддерживает кислотно-щелочной баланс, участвуя в защите организма и регулировании обменных процессов.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8564"/>
            <a:ext cx="4000500" cy="18884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количество, функции и продолжительность жизни основных клеток крови.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форменных элементов крови
</a:t>
            </a:r>
            <a:endParaRPr lang="en-US" sz="245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клеток выполняет уникальные и необходимые функции для поддержания здоровья и жизнедеятельности.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таблица 10.2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из лёгких к тканям и уносит углекислый газ для его удаления из организма.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доставляет питательные вещества и гормоны, обеспечивая энергетический обмен и регуляцию процессов в организме.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поддержании постоянной температуры тела, защищая организм от переохлаждения и перегрева.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Выполняет защитные функции, борясь с инфекциями, и регуляторные, поддерживая кислотно-щелочной баланс и водно-солевой обмен.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функций крови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кровообращения у человека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большого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из левого желудочка сердца поступает в аорту и распространяется по артериям к органам и тканям, снабжая их кислородом и питательными веществами.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крови большому кругу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Отработанная кровь возвращается через вены к правому предсердию, готовясь к следующему этапу циркуляции и очищению в лёгких.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— лёгочная циркуляция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правого желудочка кровь направляется в лёгочную артерию, где происходит насыщение кислородом и удаление углекислого газа в лёгких.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малого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Обогащённая кислородом кровь возвращается по лёгочным венам в левое предсердие, готовясь к новому циклу большого круга кровообращения.
</a:t>
            </a:r>
            <a:endParaRPr lang="en-US" sz="9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крови по кругам кровообращения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анатомии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Сердце: строение и работа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полостей: двух предсердий и двух желудочков. Эти камеры разделены клапанами, которые обеспечивают одностороннее движение крови и предотвращают её обратный 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частота сердечных сокращений у подростков составляет около 70–80 ударов в минуту. Сердце обеспечивает непрерывное кровообращение, снабжая органы кислородом и питательными веществами.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сосуды: артерии, вены, капилляры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 и эластичные стенки, что позволяет им выдерживать высокое давление крови, направляя её от сердца ко всем органам и тканям.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 и зачастую содержат клапаны, предотвращающие её обратный ток. Капилляры — это малейшие сосуды, где происходит обмен веществ между кровью и клетками.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скорость наблюдается в аорте, что необходимо для быстрого снабжения организма. В капиллярах скорость снижается для обеспечения эффективного обмена веществ.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тока крови в разных сосудах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скорости кровотока позволяет оптимизировать транспорт кислорода и питательных веществ, а также удаление продуктов обмена.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«Физиология человека», 2020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их биологическое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групп крови критична при переливаниях, поскольку несовпадение может привести к серьёзным иммунным реакциям и агглютинации эритроцитов.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определяются наличием или отсутствием антигенов A и B на поверхности эритроцитов, что формирует систему классификации I, II, III и IV.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групп крови позволяет избежать опасных осложнений и обеспечивает безопасность медицинских процедур, важных для сохранения жизни пациента.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— это белок, присутствующий на поверхности эритроцитов у 85% населения (Rh+). Его наличие или отсутствие определяет резус-принадлежность человека.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несовпадении резус-фактора между матерью и плодом может возникнуть резус-конфликт, угрожающий здоровью новорождённого и требующий медицинского контроля и вмешательства.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Резус-фактор: положительный и отрицательный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Кровотечения: виды и правила первой помощи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Опознание и особенности артериального кровотечения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кровотечение характеризуется ярко-красной кровью, которая бьёт пульсирующей струёй. Для остановки необходимо наложить жгут выше раны и срочно вызвать медицинскую помощь.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венозном и капиллярном кровотечениях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Венозное кровотечение проявляется тёмной кровью, текущей равномерно, а капиллярное — медленным выделением. При них применяют давящую повязку и холод на повреждённый участок, вызывая врача при необходимости.
</a:t>
            </a:r>
            <a:endParaRPr lang="en-US" sz="9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кровеносной системы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характеризуется снижением уровня гемоглобина или эритроцитов, что ведёт к слабости и бледности кожи из-за недостаточного снабжения тканей кислородом.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— это злокачественное заболевание, при котором происходит неконтролируемый рост атипичных лейкоцитов, нарушая нормальную функцию крови и иммунитета.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и тромбоз связаны с нарушениями сосудов, повышая риск инфаркта или инсульта, что требует своевременной диагностики и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железа и витаминов помогает поддерживать нормальный уровень гемоглобина и здоровье крови.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способствует укреплению сердечно-сосудистой системы и улучшает кровообращение во всех органах.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ограничение потребления алкоголя снижают риск развития заболеваний сосудов и крови, улучшая общее состояние здоровья.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медицинские осмотры, контроль давления и регулярная вакцинация помогают выявлять и предупреждать патологии на ранних стадиях.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кровеносной системы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крови и кровеносной системы обеспечивает жизненно важные процессы, включая питание органов, защиту и поддержание гомеостаза. Забота о здоровье крови — залог активного долголетия.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крови и кровообращения для здоровья и жизни
</a:t>
            </a:r>
            <a:endParaRPr lang="en-US" sz="26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2026-05-09T05:51:42Z</dcterms:created>
  <dcterms:modified xsi:type="dcterms:W3CDTF">2026-05-09T05:51:42Z</dcterms:modified>
</cp:coreProperties>
</file>