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земной коры: что находится под поверхностью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 устроена земная кора и почему она меняет поверхность планеты.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земную кору школьнику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окружает нас повсюду: в ней лежат почвы, породы и полезные ископаемые. Ее строение помогает понять рельеф, причины землетрясений и распределение вулканов.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438" y="1371600"/>
            <a:ext cx="2849285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земная кора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сложена горными породами, которые отличаются по происхождению, составу и прочности. Именно они образуют поверхность материков, дно океанов и горные массивы.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коре встречаются осадочные, магматические и метаморфические породы. Они формируются по-разному, но вместе создают разнообразие природных оболочек Земли.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минералов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состоят из минералов, и именно их сочетание определяет цвет, плотность и твердость камня. Без минералов невозможно понять строение и свойства земной коры.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верхняя часть коры сильнее всего изменена водой, ветром, льдом и живыми организмами. Поэтому породы здесь часто разрушены, перемешаны и покрыты рыхлыми отложениями.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134571"/>
            <a:ext cx="4486275" cy="14184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и океаническая кора: основные различия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земной коры отличаются не только толщиной, но и составом, плотностью и возрастом.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 геологии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мощнее и разнообразнее по составу, а океаническая тоньше, плотнее и обычно моложе.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материковой земной коры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слой образован песками, глинами, известняками и другими накопившимися породами. Он формируется постепенно и чаще всего сильнее всего изменен внешними процессами.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Базальтовый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нижний слой материковой коры сложен базальтовыми породами. Он лежит ближе всего к верхней мантии и постепенно переходит в нее через границу Мохо.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расположен гранитный слой, хорошо выраженный именно под материками. Он состоит из более плотных и прочных пород, чем осадочные отложения, и заметно влияет на строение суши.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земной коры в разных частях Земли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меняется не случайно: она связана с положением участка поверхности и особенностями его формирования.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диапазоны толщины земной коры по материалам школьной географии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сложнее рельеф, тем мощнее кора; под океанами она остается самой тонкой.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и минералы земной коры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кремний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распространенные элементы земной коры. Вместе они образуют основу большинства силикатных минералов, из которых сложены многие горные породы.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прочен и устойчив к разрушению, поэтому часто сохраняется в песках и осадочных породах. Он помогает определить свойства и происхождение породы.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шпаты и слюды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минералы широко распространены в магматических и метаморфических породах. Их сочетание влияет на окраску, структуру и твердость камня.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кальций, магний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делают породы более плотными и разнообразными по составу. Они важны для образования пироксенов и других породообразующих минералов.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горные породы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превращения пород в земной коре под действием внутренних и внешних процессов.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Мохоровичича: где заканчивается кора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линия в глубине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Мохоровичича, или Мохо, не видна с поверхности, но именно она отделяет земную кору от верхней мантии. Здесь резко меняются свойства пород, поэтому сейсмические волны проходят иначе, чем выше. Это один из важнейших ориентиров для ученых.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материками и под океанами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Мохо зависит от того, где находится участок Земли. Под материками она залегает глубже, а под океанами находится ближе к поверхности. Такое различие показывает, что строение коры неодинаково в разных частях планеты.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науки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Мохо, ученые лучше понимают внутреннее устройство Земли и строение литосферы. По изменениям сейсмических волн можно находить границы слоев и уточнять карты глубин, даже не спускаясь под 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и движение земной коры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вместе с верхней частью мантии образует литосферу. Она разделена на крупные плиты, которые лежат как большие подвижные блоки.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смещаются очень медленно — обычно на несколько сантиметров в год. Это движение незаметно в повседневной жизни, но его фиксируют приборы.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плиты сталкиваются, расходятся или сдвигаются, возникают горы, разломы, землетрясения и вулканы. Так постоянно меняется поверхность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границ литосферных плит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границы по-своему меняет рельеф Земли и связан с разными геологическими процессами, которые можно наблюдать в океанах и на материках.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 «Литосферные плиты».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Сходящиеся и расходящиеся границы сильнее всего влияют на образование новых форм рельефа, а трансформные чаще вызывают смещения и разломы.
</a:t>
            </a:r>
            <a:endParaRPr lang="en-US" sz="10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горы и впадины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коры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литосферные плиты сталкиваются, слои пород сминаются в складки и постепенно поднимаются. Так формируются крупные горные системы, в том числе высокие хребты Азии.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и раздвижение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плиты расходятся, земная кора растягивается, истончается и может проседать. В таких зонах возникают рифтовые долины, трещины и вытянутые впадины.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как результат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плоскогорья, разломы и понижения поверхности — это следы длительной работы внутренних сил Земли. Они формируются медленно, но продолжают изменяться и 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и землетрясения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разлом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 — это трещина в земной коре, по которой участки пород смещаются относительно друг друга. Он может оставаться спокойным долгое время, а затем внезапно оживать.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происходит толчок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накапливают напряжение из-за движения плит. Когда прочность горных пород уже не выдерживает, происходит резкий сдвиг, и энергия выделяется в виде землетрясения.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и эпицентр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находится глубоко под землей, где начинается разрыв пород. Эпицентр — это точка на поверхности прямо над очагом, где толчки обычно ощущаются сильнее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слоев земной коры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слоёв сильно различается: кора тоньше под океанами и заметно толще под материками, особенно в горных районах.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глубина основных слоев земной коры от поверхности до границы Мохо.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строению земной коры.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19" y="1459363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80246"/>
            <a:ext cx="375900" cy="33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59363"/>
            <a:ext cx="375900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42263"/>
            <a:ext cx="375900" cy="33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21379"/>
            <a:ext cx="375900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земной коры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сырьё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природный газ дают энергию для транспорта, отопления и производства. Они образовались из древнего органического вещества, которое миллионы лет изменялось в недрах Земли.
</a:t>
            </a:r>
            <a:endParaRPr lang="en-US" sz="1123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богатства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Железные, медные и алюминиевые руды нужны для металлов, из которых делают машины, провода, здания и множество предметов вокруг нас. Их месторождения связаны со строением пород.
</a:t>
            </a:r>
            <a:endParaRPr lang="en-US" sz="1123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металлы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ценят за редкость, долговечность и использование в технике, украшениях и финансах. Его месторождения часто связаны с древними магматическими процессами и разломами.
</a:t>
            </a:r>
            <a:endParaRPr lang="en-US" sz="1123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глина, известняк и гранит широко используют в строительстве. Эти породы помогают возводить дома, дороги, мосты и отделывать здания, потому что они прочные и доступны.
</a:t>
            </a:r>
            <a:endParaRPr lang="en-US" sz="1123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происхождением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полезных ископаемых зависит от древних морей, вулканизма и движения плит. Поэтому по карте месторождений можно многое узнать о прошлом территории.
</a:t>
            </a:r>
            <a:endParaRPr lang="en-US" sz="11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Процессы, которые изменяют земную кору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 внутренние силы работают одновременно: одни разрушают породы, другие создают новые формы поверхности и меняют строение коры.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 «Процессы изменения земной коры».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мощные изменения дают внутренние процессы, но именно сочетание всех факторов постоянно перестраивает земную кору.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земная кора особенно активна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разломов земная кора движется рывками и накапливает напряжение. Когда оно освобождается, происходят толчки, поэтому такие районы требуют особого наблюдения и защиты.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зона, где вокруг Тихого океана сосредоточено много вулканов и землетрясений. Здесь плиты часто сталкиваются и погружаются одна под другую, вызывая сильные процессы.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океанов плиты расходятся, и из глубины поднимается магма. Так образуется новая океаническая кора, а вдоль хребтов нередко возникают подводные землетрясения.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строение земной коры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запускают и регистрируют волны, чтобы определить, где находятся границы слоев и скрытые разломы. По скорости и отражению волн можно судить о составе пород.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 и образцы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Буровые установки поднимают керны — столбики породы с глубины. По ним исследуют возраст, строение и свойства слоев, которые невозможно увидеть на поверхности.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заметить медленные подъёмы, опускания и смещения земной поверхности. Это особенно важно в районах, где движение коры происходит незаметно, но постоянно.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факторов помогает выбирать безопасные места для городов, дорог и плотин, а также разумно использовать природные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«Строение земной коры».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аспекта особенно важны при строительстве и планировании территории: рельеф, сейсмическая опасность и свойства пород.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кора: тонкая оболочка, меняющая планету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кажется тонкой, но именно она формирует привычный нам облик планеты. Её строение помогает понять горы, равнины, землетрясения, вулканы и размещение полезных ископаемых.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2026-06-02T11:46:58Z</dcterms:created>
  <dcterms:modified xsi:type="dcterms:W3CDTF">2026-06-02T11:46:58Z</dcterms:modified>
</cp:coreProperties>
</file>