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презентации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и доказательства теории эволюции в биологии.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исторические основы эволюционной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сформировалась за столетия и получила развитие в трудах Дарвина, Ламарка и других учёных, опираясь на накопленные биологические знания.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эволюции: естественный отбор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предполагает, что особи с полезными наследственными чертами имеют преимущество в выживании и размножении, что влияет на генетическую структуру популяции.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природе и результаты экспериментов подтверждают, что естественный отбор является основным фактором эволюционных изменений.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условия естественного отбора включают наследственность, наличие изменчивости, конкуренцию за ресурсы и выживание наиболее приспособленных особей.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эволюции: мутации и рекомбинация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бывают нейтральными, вредными или полезными, и их отбор влияет на эволюционное направление изменений у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случайные изменения в ДНК, которые создают новый генетический материал, обеспечивая основу для наследственной изменчивости.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генов во время полового размножения перемешивает наследственные признаки, увеличивая генетическое разнообразие в популяциях.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популяционной генетики описывают, как частоты аллелей изменяются под влиянием отбора, дрейфа и миграций в различных популяциях.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507231"/>
            <a:ext cx="4534800" cy="1820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«Первичная летопись Земли», Институт палеонтологии РАН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свидетельства: ископаемые и эпохи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связь ископаемых организмов с геологическими периодами и их морфологическими особенностями.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Поступательное изменение форм и структур в ископаемом материале демонстрирует постепенную эволюцию видов.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нового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видообразования в изолированных популяциях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у древесных насекомых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Палочники маскируются под ветки, что помогает им избегать хищников. Их тело настолько напоминает растения, что становится невидимым на фоне окружающей среды.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 у пустынных животных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уши пустынных кроликов обеспечивают эффективное охлаждение крови и поддерживают оптимальную температуру тела в условиях жары.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у бабочек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бабочки-сатириды подражают внешнему виду ядовитых видов, снижая риск быть съеденными хищниками благодаря визуальному обману.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в природе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Molecular Biology and Evolution,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доля разных свидетельств эволюции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стали особенно ценными с развитием молекулярной биологии и геномики в последние десятилетия.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 анатомические данные всё ещё играют ведущую роль, но интеграция всех типов свидетельств усиливает понимание эволюции.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и конвергентная эволюция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эволюция характеризуется независимым развитием схожих признаков у близкородственных видов, встречающихся в разных регионах, что подчёркивает общие генетические возможности.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Конвергентная эволюция проявляется, когда неродственные группы формируют подобные адаптации благодаря схожим экологическим условиям и отбору, например, крылья у птиц и летучих мышей.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Гомологии: общее эволюционное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гомологичных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общую структуру и происхождение, хотя выполняют разные функции, например, конечности млекопитающих. Это показывает общих предков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Аналогии и рудименты как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похожи функционально, но отличаются строением, а рудиментарные органы сохранились как остатки эволюционного прошлого, подтверждая процессы изменений.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свидетельства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стадии развития эмбрионов различных позвоночных выявляют сходные структуры — жаберные дуги и хвостовые отростки. Эти общие признаки подтверждают близкое эволюционное происхождение многих видов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эмбриона сходства уменьшаются, что отражает дифференциацию и специализацию видов. Такие эмбриональные параллели доказывают историческую связь между отдалёнными группами организмов.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 человека и шимпанзе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исследования ДНК показывают, что человек и шимпанзе имеют примерно 98,7% идентичного генетического материала, что свидетельствует о недавнем общем предке. Это генетическое сходство служит мощным доказательством эволюционной близости видов.
</a:t>
            </a:r>
            <a:endParaRPr lang="en-US" sz="1243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генетического кода и белковые молекулы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сохраняется во всех живых организмах, а структуру белков, например цитохрома c, обнаруживают у разнообразных видов. Это указывает на общность происхождения и глубокие эволюционные связи между организмами.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 генетические доказательства эволюции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– связь динозавров и птиц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останки археоптерикса сочетают признаки рептилий и птиц, демонстрируя эволюционный переход к полёту и перьям. Этот вид подтверждает постепенные изменения между разными классами животных.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Тикаалик — переход от рыб к наземным позвоночным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Тикаалик имел черты как рыб, так и первых амфибий, включая плавники с костями и лёгкие структуры. Его находки помогли понять адаптацию к жизни на суше и этапы эволюции конечностей.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Баасилозавр – эволюция китообразных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Баасилозавр, древнее млекопитающее, демонстрирует черты как наземных животных, так и полностью водных китов. Его скелет отражает стадии перехода к жизни в водной среде, подкрепляя идею макроэволюционных изменений.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как доказательство эволюционных изменений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Биогеографические свидетельства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организмов тесно связано с их эволюционной историей. Например, уникальные виды на Галапагосских островах иллюстрируют дивергенцию в условиях изоляции и различной экологии.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сумчатые млекопитающие развивались отдельно от других континентов, что подтверждает роль изоляции в видообразовании. Эти данные согласуются с геологическими изменениями и формируют целостное доказательство эволюции.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00" y="1296844"/>
            <a:ext cx="4068000" cy="3877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121600"/>
            <a:ext cx="7531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эволюция под контролем 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72125" y="1641550"/>
            <a:ext cx="4285500" cy="288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Разведение собак демонстрирует целенаправленную селекцию, когда люди выбирают особей с желательными характеристиками, формируя разнообразные породы с вариациями во внешности и поведении.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Селекция растений, например пшеницы и кукурузы, позволяет создавать высокопродуктивные сорта, что подтверждает влияние наследственности и изменчивости на формирование адаптаций под контролем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микроэволюционных изменений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Нарост устойчивости бактерий (XX век)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развивают резистентность к антибиотикам посредством мутаций и отбора, что демонстрирует динамичность микроэволюционных процессов в современных условиях.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бабочек-белянок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промышленной революции темные формы белянок получили преимущество в загрязнённых лесах Англии, показывая быстрые изменения генотипа и фенотипа в ответ на внешнюю среду.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Дифференциация клюва галапагосских вьюрков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форме клюва у популяций вьюрков появились из-за адаптации к разному рациону, иллюстрируя влияние экологического давления на микроэволюцию.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данных о морфологии, генетике и палеонтологии даёт комплексное подтверждение долгосрочных эволюционных преобразований и возникновению новых биологических таксонов.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Макроэволюционные процессы сопровождаются крупными изменениями в морфологии и физиологии, которые обеспечивают приспособление к новым экологическим нишам и улучшению выживаемости.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произошли от группы древних динозавров, что подтверждается наличием общих черт, таких как перья и строение скелета, найденных в ископаемых останках.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млекопитающих проследимо через ряд ископаемых переходных форм, демонстрирующих постепенные морфологические изменения от рептилий к теплокровным сущестам.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ключевые примеры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споров вокруг эволюции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сообщество опирается на множество современных данных из генетики, палеонтологии, эмбриологии и биогеографии, которые однозначно поддерживают эволюционные процессы.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эволюционной теории часто основывается на социальных и религиозных убеждениях, а не на научных фактах, что приводит к недоверию и недопониманию среди части общества.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против теории иногда указывают на неполноту ископаемой летописи, хотя современные открытия продолжают заполнять эти пробелы и подтверждают эволюционные гипотезы.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98%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подтверждает применение эволюционных принципов в медицинских исследованиях для разработки эффективных методов лечения.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генетики, журнал «Nature», 2023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98% совпадение генома человека с геномом некоторых микроорганизмов подчёркивает важность эволюционного подхода в медицине и биотехнологиях.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Ценность доказательств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доказательства, от ископаемых до молекулярных данных, подтверждают теорию эволюции. Их понимание способствует развитию науки и формирует основу современного биологического мышления.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2026-05-10T06:39:43Z</dcterms:created>
  <dcterms:modified xsi:type="dcterms:W3CDTF">2026-05-10T06:39:43Z</dcterms:modified>
</cp:coreProperties>
</file>