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jpe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на конце наречия пишется ь, а когда — нет.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 конце наречий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правило без ошибок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это правило изучают потому, что уже можно уверенно распознавать части речи и применять орфографию к конкретным словам, а не только к звучанию.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Неизменяемое слово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 изменяется по родам, числам и падежам, поэтому его форма остаётся одинаковой в разных предложениях и словосочетаниях.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чаще всего поясняет глагол, прилагательное или другое наречие: быстро бежать, тихо говорить, очень громко звучать, помогая точнее описать действие или признак.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обозначает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указывать на способ действия, место, время или степень признака, поэтому часто отвечает на вопросы как? где? когда? зачем?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наречий есть слова с мягким знаком на конце, и именно их написание нужно запомнить и уметь узнавать в 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мягким знаком на конце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пишется в ряде наречий после шипящих: настежь, прочь, сплошь, вскачь, навзничь. Эти формы нужно узнавать целиком.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 письме такие слова нужно замечать автоматически, чтобы не терять орфографическую точность в диктантах, изложениях и собственных текстах.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тексте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относятся к орфограммам, которые запоминают как готовые письменные образцы. Их полезно повторять в списках и примерах.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запоминание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таких слов нельзя надёжно определить на слух: произношение не подсказывает, нужен ли ь, поэтому важна зрительная память.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слуху не помогает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в орфограмме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пишутся с мягким знаком, какие — без него, и какие формы нужно просто запомнить.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опирается не только на звучание, но и на знание конкретных слов и их письменного образа.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«Мягкий знак на конце наречий»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исключений учащимся важно удержать в памяти, потому что они внешне похожи на наречия с ь, но пишутся иначе.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запомнить отдельно: уж, замуж, невтерпёж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«Мягкий знак на конце наречий»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мягкого знака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 слово с шипящей на конце и не перепутать наречие с другим словом.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мягкий знак нужен в написании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зафиксировать правильную письменную форму слова и не потерять его орфографический образ при письме в тетради или в тексте.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 отсутствие ь помогает отличить наречие от похожих слов других частей речи, особенно если они звучат почти одинаково.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слов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написано устойчиво и одинаково, его легче быстро распознать в предложении, а значит, проще читать и проверять собственную работу.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 возможная путаница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шипящей на конце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только шипящей недостаточно, чтобы писать ь. Нужно сначала определить часть речи, потому что разные слова подчиняются разным правилам.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части речи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также возникает с существительными и краткими прилагательными: врач, нож, ключ, плащ, хорош, горяч, свеж пишутся по своим правилам.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уж, замуж и невтерпёж легко спутать с наречиями, но они относятся к особым случаям и не пишутся с мягким знаком на конце.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написанию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в учебном наборе чаще встречаются наречия с мягким знаком, поэтому их формы стоит выучить особенно внимательно.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Исключений меньше, чем слов с ь, но именно они требуют отдельного запоминания и постоянной проверки.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«Мягкий знак на конце наречий»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550" y="3049307"/>
            <a:ext cx="2801400" cy="138428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7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наречия в речи и текстах
</a:t>
            </a:r>
            <a:endParaRPr lang="en-US" sz="2800" dirty="0"/>
          </a:p>
        </p:txBody>
      </p:sp>
      <p:sp>
        <p:nvSpPr>
          <p:cNvPr id="18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наречие передаёт очень быстрое движение, чаще всего бег или езду. В художественных текстах оно помогает сделать действие живым и стремительным, а в речи — коротко и точно описать темп.
</a:t>
            </a:r>
            <a:endParaRPr lang="en-US" sz="800" dirty="0"/>
          </a:p>
        </p:txBody>
      </p:sp>
      <p:sp>
        <p:nvSpPr>
          <p:cNvPr id="19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Вскачь
</a:t>
            </a:r>
            <a:endParaRPr lang="en-US" sz="1100" dirty="0"/>
          </a:p>
        </p:txBody>
      </p:sp>
      <p:sp>
        <p:nvSpPr>
          <p:cNvPr id="20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сплошь указывает на непрерывность, полное заполнение пространства или отсутствие промежутков. Оно нередко встречается там, где нужно подчеркнуть цельность картины, состояния или поверхности.
</a:t>
            </a:r>
            <a:endParaRPr lang="en-US" sz="800" dirty="0"/>
          </a:p>
        </p:txBody>
      </p:sp>
      <p:sp>
        <p:nvSpPr>
          <p:cNvPr id="21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Сплошь
</a:t>
            </a:r>
            <a:endParaRPr lang="en-US" sz="1100" dirty="0"/>
          </a:p>
        </p:txBody>
      </p:sp>
      <p:sp>
        <p:nvSpPr>
          <p:cNvPr id="22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настежь и прочь часто обозначают результат движения: дверь открыта полностью или предмет отодвинут в сторону. Такие наречия делают описание более наглядным и помогают избежать длинных объяснений.
</a:t>
            </a:r>
            <a:endParaRPr lang="en-US" sz="800" dirty="0"/>
          </a:p>
        </p:txBody>
      </p:sp>
      <p:sp>
        <p:nvSpPr>
          <p:cNvPr id="23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Настежь и прочь
</a:t>
            </a:r>
            <a:endParaRPr lang="en-US" sz="1100" dirty="0"/>
          </a:p>
        </p:txBody>
      </p:sp>
      <p:sp>
        <p:nvSpPr>
          <p:cNvPr id="24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делают речь точнее и выразительнее. Если правильно писать их на конце, легче избежать ошибок в диктантах, изложениях и собственных сочинениях, где важна грамотность и ясность мысли.
</a:t>
            </a:r>
            <a:endParaRPr lang="en-US" sz="800" dirty="0"/>
          </a:p>
        </p:txBody>
      </p:sp>
      <p:sp>
        <p:nvSpPr>
          <p:cNvPr id="25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знать
</a:t>
            </a:r>
            <a:endParaRPr lang="en-US" sz="1100" dirty="0"/>
          </a:p>
        </p:txBody>
      </p:sp>
      <p:sp>
        <p:nvSpPr>
          <p:cNvPr id="26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сильное внутреннее состояние: очень трудно терпеть, ждать или выдерживать. В тексте они помогают выразить напряжение, усталость или нетерпение без лишних подробностей.
</a:t>
            </a:r>
            <a:endParaRPr lang="en-US" sz="800" dirty="0"/>
          </a:p>
        </p:txBody>
      </p:sp>
      <p:sp>
        <p:nvSpPr>
          <p:cNvPr id="27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Невмочь и невтерпёж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на примерах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значение и часть речи помогают определить написание мягкого знака.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слов с шипящей на конце мягкий знак пишется, но исключения нужно запоминать отдельно.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«Мягкий знак на конце наречий»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другой части речи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относится ли слово с шипящей на конце к наречиям и какое правило применить.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нужно запоминать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не подсказывает, нужен ли мягкий знак на конце наречия. Поэтому нельзя полагаться только на слух: одинаково звучащие слова могут писаться по-разному.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не проверить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устойчивых примеров помогает быстро проверить себя в диктанте или тесте. Это экономит время и снижает риск ошибок в словах, которые выглядят похожими, но пишутся по-разному.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 контрольных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списывание и словарные задания закрепляют правильный образ слова. Повторение в разных видах работы особенно важно, потому что правило опирается на память и внимание.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упражнения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лучше запоминаются целиком, как готовые орфографические формы. Чем чаще ученик видит и пишет их правильно, тем легче воспроизвести написание без ошибки.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зрительный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ассоциации для запоминания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дверь или окно, распахнутые до конца. Образ полного открытия помогает удержать и значение, и написание слова настежь в памяти.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Настежь — широко открыто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Сплошь можно связать с ровной, непрерывной поверхностью или полностью заполненным пространством. Этот образ подсказывает и смысл, и устойчивую форму написания.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Сплошь — без промежутков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представить резкий, стремительный бег, особенно лошадиный. Такая яркая картинка помогает запомнить, что слово обозначает быстрый способ движения.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Вскачь — очень быстро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прочь удобно связывать с удалением от предмета или человека. В воображении это шаг назад, в сторону, подальше от места действия.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Прочь — движение в сторону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орфограммы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словарь объединяет самые важные примеры и помогает быстро повторить правило.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мягким знаком преобладают, а исключение нужно помнить отдельно как особый случай.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список примеров по теме «Мягкий знак на конце наречий»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пишется с ь и без 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учебные примеры, поэтому отражает не всю лексику, а удобный набор для запоминания правила.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наборе больше слов с мягким знаком, но исключения немногочисленны и требуют отдельного внимания.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темы «Мягкий знак на конце наречий»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 слуху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возникает, когда слово записывают так, как оно слышится: настеж, проч, вскач, невтерпеч. При таком подходе легко потерять мягкий знак.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другими частями речи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принять похожее слово за существительное, краткое прилагательное или междометие. Тогда применяется другое правило, и написание на конце изменяется.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одного образца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только одно слово, легко ошибочно перенести его написание на похожее. Поэтому важно знать не отдельный пример, а весь учебный ряд.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исключениям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уж, замуж и невтерпёж часто забывают, потому что они выглядят необычно. Именно эти формы нужно отдельно повторять перед диктантом или проверочной работой.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правописания мягкого знака на конце наречий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определении части речи, списке слов с ь и списке исключений.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 конце наречий пишется в устойчивых словах настежь, прочь, вскачь, сплошь, навзничь, а в словах уж, замуж и невтерпёж не пишется. Чтобы не ошибаться, нужно узнавать часть речи и помнить исключения.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правило, которое важно помнить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2026-05-28T16:49:53Z</dcterms:created>
  <dcterms:modified xsi:type="dcterms:W3CDTF">2026-05-28T16:49:53Z</dcterms:modified>
</cp:coreProperties>
</file>