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роста и развития растений от условий окружающей среды: ключевые понятия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зависит от света, температуры, воды, воздуха и свойств почвы.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влияния внешних условий на растения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строят своё тело, используя свет, воду и питательные вещества. Условия среды влияют на их развитие, адаптацию и распространение, меняя процессы фотосинтеза и дыхания.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свет так важен для растений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в фотосинтезе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энергию для превращения углекислого газа и воды в органические вещества. Без достаточной освещённости растения не могут полноценно развиваться.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от избыточного света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сильный свет может вызвать ожоги листьев — ткани становятся жёсткими и изменяют цвет, что ухудшает фотосинтез и рост.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света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слабом освещении растения вытягиваются, побеги становятся тонкими, а листья бледнеют, что снижает их жизнеспособность и урожайность.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требования растений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для роста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лучше всего растут при температуре от 20 до 25 градусов Цельсия, когда биохимические процессы протекают максимально эффективно.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температуры и стресс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температуре выше 30 градусов клетки растений могут повреждаться, возникают ожоги и снижается продуктивность, вплоть до гибели растения.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и их влияние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Пониженная температура замедляет обмен веществ, что замедляет рост и может вызвать повреждение клеток при сильном морозе.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универсальный регулятор жизнедеятельности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фотосинтеза и транспортировки питательных веществ внутри растения, а также поддерживает тургор клеток для сохранения 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вызывает увядание и замедление роста, а избыток приводит к загниванию корней и стрессу, поэтому важно поддерживать баланс влажности.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Почва: источник минеральных веществ и опора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Почва содержит необходимые макро- и микроэлементы, которые растения усваивают для питания и развития. 2. Её структура должна обеспечивать хорошую проницаемость для воздуха и воды.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Кислотность влияет на доступность питательных веществ, оптимальная pH для большинства растений — от 6 до 7. 2. При неподходящем pH растения плохо растут и хуже усваивают полезные элементы.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воздуха и значения газообмена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растений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для фотосинтеза и кислород для дыхания. Поддержание баланса газов важно для нормального роста и развития.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содержания CO₂ и кислорода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 в почве замедляет рост корней. При достаточном освещении повышение количества CO₂ может ускорить рост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156" y="1145300"/>
            <a:ext cx="7047781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факторов для томата, огурца и пшеницы.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параметры среды для популярных культур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растению нужны свои оптимальные условия для максимального роста и урожайности.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исследования по выращиванию культур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 избыток факторов: последствия для растений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и слабое освещение приводят к увяданию, пожелтению листьев и снижению темпов роста у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 вызывает гниение корней, а чрезмерное освещение — ожоги листьев; температурные перепады тормозят развитие и вызывают опадение листьев.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Фотопериодизм и его роль в развитии растений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Длиннодневные растения, такие как пшеница и овёс, начинают цвести при увеличении светового дня. 2. Этот процесс влияет на время их цветения и плодоношения.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Короткодневные растения, например рис и соя, требуют короткий световой день для цветения. 2. Для некоторых видов длина дня практически не влияет на переход к цветению.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температурный режим способствует эффективному обмену веществ, ускоряя рост. При низких и высоких температурах физиологические процессы замедляются.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скорости роста растений от температуры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роста достигается около 22–25°C. При температуре выше 30°C наблюдается значительное снижение роста растений.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2022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растений на изменение окружающей среды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недостатка света на форму листьев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освещённости растения удлиняют листья и стебли, стремясь получить максимум света. Такое изменение улучшает фотосинтез, но снижает крепость растения.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Деформация стеблей под воздействием неблагоприятных факторов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температуры и света может вызывать слабость стеблей и их искривление. Такие морфологические изменения отражают стресс у растений и снижают их продуктивность.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Усиленное развитие корневой системы при дефиците влаги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Пониженная влажность почвы заставляет растения активнее развивать корни, чтобы искать влагу глубже. Это адаптация помогает выжить в засушливых условиях.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фотосинтеза и их зависимость от окружающей среды
</a:t>
            </a:r>
            <a:endParaRPr lang="en-US" sz="2147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ботанические учебники по физиологии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2673" y="2971106"/>
            <a:ext cx="278438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3532" y="1226125"/>
            <a:ext cx="354375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(N) — рост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формирование белков и активирует процессы роста на всех стадиях развития растений.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(K) — водный баланс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водообмен, повышает устойчивость к засухе и заморозкам.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(P) — энергия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обмене энергии, способствует развитию корневой системы и цветению.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(Mg) и железо (Fe) — хлорофилл и дыхание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входит в состав хлорофилла, железо необходимо для дыхательных ферментов, обеспечивая жизнедеятельность.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микроэлементы для развития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влажность почвы лежит в диапазоне 60–70%, при котором урожайность максимальна и стабильна.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на урожайность сельскохозяйственных культур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или недостаток влаги снижают урожайность: критические зоны идут ниже 40% и выше 80%.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сельскохозяйственных исследований,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адаптаций к экстремальным условиям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накапливают воду в специализированных тканях, обеспечивая запас во время засухи. Их листья и стебли покрыты восковым налётом для уменьшения испарения.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Осока и болотные растения развивают длинные корни и воздухоносные ткани для доступа кислорода, что важно в переувлажнённых и болотистых местах с низким уровнем кислорода.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микроклимата и соседства растений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Микроклимат под кроной дерева характеризуется снижением температуры и усилением влажности, что уменьшает стресс для подлеска. 2. Тень и влага способствуют росту тенелюбивых растений и сохраняют почвенную структуру.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Соседство растений может вести к конкуренции за ресурсы или к симбиозу. 2. Например, клевер обогащает почву азотом, улучшая условия для соседних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человеческой деятельности на растения и окружающую среду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снижение урожайности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ухудшают состав воздуха и почвы, замедляя рост растений. Повреждается структура листьев, снижается фотосинтез и урожайность культур вблизи заводов.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 их плюсы и минусы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минеральных удобрений повышает урожайность, но избыток изменяет химический баланс почвы, что ведёт к её деградации и снижению биологического разнообразия.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влияние на местный климат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деревьев приводит к уменьшению влажности и изменению микроклимата. Это затрудняет выживание многих видов растений и ускоряет эрозию почв.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 в школьной лаборатории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Проращивание семян при различных условиях освещённости показывает, что при дефиците света растения растут медленнее и имеют бледные листья.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Избыточный полив способствует развитию гнили на корнях, что отражается в замедлении роста и увядании молодого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701" y="1602105"/>
            <a:ext cx="3219957" cy="328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50" y="431475"/>
            <a:ext cx="55800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ключевые факторы для успешного роста растений
</a:t>
            </a:r>
            <a:endParaRPr lang="en-US" sz="2991" dirty="0"/>
          </a:p>
        </p:txBody>
      </p:sp>
      <p:sp>
        <p:nvSpPr>
          <p:cNvPr id="7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среды обеспечивают гармоничное развитие и продуктивность растений. Адаптивные способности помогают выживать в меняющихся условиях, что важно для устойчивого сельского хозяйства.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2026-05-08T13:54:53Z</dcterms:created>
  <dcterms:modified xsi:type="dcterms:W3CDTF">2026-05-08T13:54:53Z</dcterms:modified>
</cp:coreProperties>
</file>