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окружающая среда: единая система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только в единстве организма и 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условие существования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показывает, почему каждый вид живёт лишь в определённых условиях: температура, свет, вода, солёность и пища задают границы его распространения и устойчивости в природе.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окружающей среды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влажность, кислотность, солёность, состав почвы и содержание кислорода формируют физико-химические условия, в которых организм либо может жить, либо быстро утрачивает жизнеспособность.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живые организмы влияют на вид как партнёры, конкуренты, хищники, паразиты или источники пищи, определяя его численность, поведение и место в экосистеме.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изменяет природу особенно быстро: урбанизация, сельское хозяйство, выбросы, осушение территорий и вырубка лесов нарушают привычные условия жизни многих видов.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факторов среды и их роль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факторов зависит от конкретной территории: в природных сообществах сильнее заметны связи между организмами, а в изменённых человеком ландшафтах возрастает давление антропогенных воздействий.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группа факторов важна, но именно их сочетание определяет границы жизни и стабильность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биологии, раздел «Экология».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и экологическая ниша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вид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 — это конкретная территория или тип среды, где вид постоянно встречается: лес, луг, водоём, почва или пустыня. Оно задаёт общий фон существования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 занят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роль вида в сообществе: характер питания, время активности, способы размножения и отношения с другими организмами. Ниша показывает не только где живёт вид, но и как он существует.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 — один биотоп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биотопе могут одновременно обитать несколько видов, если они используют разные ресурсы или активны в разное время. Так уменьшается конкуренция и повышается разнообразие сообщества.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местообитания и ниши помогает понять, почему исчезновение даже одного вида может нарушить связи в экосистеме, а не просто сократить число её участников.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выносливости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диапазон условий, в котором жизненные процессы протекают нормально.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Минимум, оптимум и максимум показывают, что приспособленность вида всегда связана с конкретными условиями, а не с любой средой вообще.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условиям среды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особенности строения: форма тела, покровы, окраска, размеры и строение органов. Колючки кактуса, густой мех у полярных животных или покровительственная окраска помогают выживать в конкретной среде.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миграции птиц, ночная активность, поиск укрытий и смена мест обитания. Поведение помогает избежать неблагоприятных факторов без перестройки всего строения организма.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связаны с работой организма: экономией воды, устойчивостью к холоду и жаре, особенностями обмена веществ и поддержанием внутреннего равновесия при изменении внешних условий.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реагирует на изменение среды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кратковременные реакции, а при длительном воздействии — последствия для популяции и 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425"/>
            <a:ext cx="324000" cy="25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705025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19425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между организмами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виды используют одни и те же ресурсы: пищу, свет, территорию или партнёров для размножения. В итоге оба участника испытывают неблагоприятное влияние.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хищничестве один организм получает пищу за счёт другого. Это взаимодействие регулирует численность видов и влияет на распределение особей в сообществах.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получает выгоду, а хозяин несёт ущерб. Паразиты обычно связаны с организмом длительно и используют его как среду обитания, источник питания или оба ресурса сразу.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объединяет взаимовыгодные отношения: насекомые опыляют растения, а клубеньковые бактерии помогают бобовым получать соединения азота. Такие связи повышают устойчивость обоих партнёров.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комменсализме один вид получает пользу, а другой практически не испытывает заметного влияния. Такие отношения часто связаны с использованием остатков пищи, укрытий или транспорта.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межвидовых отношений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влияния показывают не только пользу и вред, но и то, что один и тот же тип связи может по-разному сказываться на участниках.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отношения основаны на взаимной выгоде, тогда как конкуренция, хищничество и паразитизм чаще ограничивают численность организмов.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биологии, раздел «Экология».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питания: как энергия проходит через живой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как начало цепи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солнечном лугу зелёные растения первыми накапливают энергию и создают органическое вещество. Именно с них начинается цепь питания, где каждый следующий организм получает уже готовую пищу и часть запасённой в ней энергии.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консументам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Кузнечик, лягушка, уж и орёл образуют последовательность трофических уровней. На каждом этапе уменьшается количество доступной энергии, поэтому верхние хищники встречаются реже и зависят от состояния нижних звеньев цепи.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 в среду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организмы отмирают, их остатки разлагают бактерии и грибы. Так в почву и воду возвращаются минеральные вещества, а цепь питания превращается в круговорот, поддерживающий жизнь всей экосистемы.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в экосистеме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по цепи не полностью: значительная часть расходуется на жизнедеятельность организмов и не переходит к следующему уровню.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трофическим уровнем энергии становится меньше, поэтому численность верхних хищников всегда ограничена.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изучения экологии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оценивают численность, плотность, рождаемость, смертность, возрастной состав, соотношение полов и миграции. Эти параметры помогают понять, насколько устойчиво существует вид в конкретных условиях среды.
</a:t>
            </a:r>
            <a:endParaRPr lang="en-US" sz="838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или сокращение популяции зависят от пищи, хищников, болезней, конкуренции и климата. Даже у одного вида в разные годы численность может заметно колебаться из-за изменения внешних факторов.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длительно живущих на общей территории и свободно скрещивающихся между собой. Она является основной единицей, на которой удобно изучать изменения численности и структуры вида.
</a:t>
            </a:r>
            <a:endParaRPr lang="en-US" sz="838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Молодые, зрелые и стареющие особи по-разному влияют на судьбу популяции. Если доля молодых высока, есть потенциал для роста; если преобладают старые особи, численность может снижаться.
</a:t>
            </a:r>
            <a:endParaRPr lang="en-US" sz="942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изучать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закономерностей популяции позволяет прогнозировать угрозы, оценивать состояние редких видов и планировать охранные меры. Без анализа популяции невозможно понять, как вид отвечает на изменения среды.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роста численности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популяции растут по-разному: в одних условиях возможен быстрый всплеск, в других — стабилизация около предела среды.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бесконечный рост невозможен: численность всегда ограничивают ресурсы, пространство и сопротивление среды.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популяционной 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живые и неживые компоненты работают вместе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связанных блока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биоценоз и абиотическую среду. Живые организмы не существуют отдельно от почвы, воды, света и температуры: все компоненты постоянно обмениваются веществом и энергией.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луг и болото отличаются составом видов, влажностью, освещённостью и почвами. Но в любой из них есть производители органического вещества, потребители и разрушители остатков.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пищевые связи неполны, экосистема становится менее устойчивой. Разнообразие видов помогает ей переживать колебания погоды, болезни и другие неблагоприятные воздействия.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завершают круговорот веществ, превращая остатки организмов в минеральные соединения. Без их работы экосистема быстро потеряла бы способность к самоподдержанию.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возвращаются в экосистему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веществ: они переходят между компонентами экосистемы, а энергия поступает извне и рассеивается в виде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человеческая деятельность влияет на 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последствия проявляются там, где виды зависят от узкого набора условий и не могут расселиться в новые места.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воздействия сокращают ареалы и нарушают связи между видами, поэтому уязвимее всего редкие и специализированные организмы.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виды и восстанавливают экосистемы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Выявление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 фиксируют виды, которым угрожает исчезновение, и помогают определить, какие из них нуждаются в срочной охране и постоянном наблюдении.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сохраняют местообитания, ограничивают хозяйственную нагрузку и дают экосистемам возможность восстановиться.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Восстановление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лесовосстановление, охрана водоёмов и экологический мониторинг поддерживают устойчивость территорий и помогают сохранять не только отдельные виды, но и их среду.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262" y="1588127"/>
            <a:ext cx="155025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ответственное поведение каждый день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уменьшает нагрузку на природные источники и снижает объём сточных вод. Это простое действие помогает сохранять ресурсы, от которых зависят люди и экосистемы.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электроэнергии уменьшает потребность в добыче топлива и снижает выбросы, связанные с производством энергии. Чем меньше лишних затрат, тем ниже давление на окружающую среду.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одноразовой упаковки — меньше мусора в почве, реках и морях. Замена таких предметов многоразовыми помогает сократить накопление трудноразлагаемых отходов.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повреждать растения, не тревожить животных и не разрушать их убежища — значит поддерживать локальное биоразнообразие. Даже небольшие привычки влияют на состояние ближайшей природной среды.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отходов повышает долю переработки и уменьшает количество мусора на полигонах. Так отходы получают вторую жизнь, а загрязнение почв и воздуха становится меньше.
</a:t>
            </a:r>
            <a:endParaRPr lang="en-US" sz="8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среда: неразрывная связь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зависят от среды, но и сами постоянно меняют её. Адаптации, взаимодействия видов, круговорот веществ и поток энергии делают биосферу устойчивой, а человеческая ответственность — необходимой.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2026-06-01T22:21:12Z</dcterms:created>
  <dcterms:modified xsi:type="dcterms:W3CDTF">2026-06-01T22:21:12Z</dcterms:modified>
</cp:coreProperties>
</file>