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082" y="339900"/>
            <a:ext cx="3545387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 и признаки, сцепленные с полом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половые хромосомы влияют на наследование признаков.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722" y="996277"/>
            <a:ext cx="3871056" cy="3777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генетику пола в 9 классе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генетику пола в 9 классе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46 хромосом, и именно половые хромосомы помогают понять, почему одни наследственные признаки чаще проявляются у мальчиков, а другие — у девочек. На их примере удобно изучать наследование, носительство и роль мутаций в болезни и родословной.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хромосомы человека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X-хромосома крупнее Y-хромосомы и содержит значительно больше генов. Поэтому она влияет не только на половую принадлежность, но и на работу многих органов и тканей организма.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генов на X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X-хромосоме известно около 800–1000 генов. Большая их часть не связана только с полом, а участвует в самых разных процессах жизнедеятельности человека.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Y-хромосома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Y-хромосома содержит лишь несколько десятков генов. Среди них есть гены, необходимые для мужского развития и формирования сперматозоидов.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пол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хромосомы определяют пол организма, но и особенности наследования некоторых признаков. Именно поэтому их изучают отдельно от аутосом.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количество генов в X- и Y-хромосомах объясняет, почему сцепленные с полом признаки наследуются не так, как большинство обычных признаков.
</a:t>
            </a:r>
            <a:endParaRPr lang="en-US" sz="11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722" y="996277"/>
            <a:ext cx="3871056" cy="3777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определяется биологический пол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определяется биологический пол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XY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яйцеклетке присоединяется сперматозоид с Y-хромосомой, образуется набор XY. В таком случае развивается мужской организм.
</a:t>
            </a:r>
            <a:endParaRPr lang="en-US" sz="133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XX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яйцеклетка соединяется со сперматозоидом с X-хромосомой, образуется набор XX. В таком случае развивается женский организм.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варианта сперматозоида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может нести либо X-, либо Y-хромосому. Именно от него зависит, какая половая комбинация образуется при оплодотворении.
</a:t>
            </a:r>
            <a:endParaRPr lang="en-US" sz="133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и X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яйцеклетка несёт только одну X-хромосому. Это постоянная часть наследственного набора со стороны матери и основа для будущей комбинации хромосом у ребёнка.
</a:t>
            </a:r>
            <a:endParaRPr lang="en-US" sz="12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наследуется признак, сцепленный с X-хромосомой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признака от гена в X-хромосоме до его проявления в семье.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в половой хромосоме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Сцепленным с полом называют признак, если его ген находится в X- или Y-хромосоме. Такое расположение сразу делает наследование особенным и отличным от обычного.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изучают X-сцепление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биологии чаще рассматривают X-сцепленные признаки, потому что X-хромосома содержит много генов. Среди них встречаются и полезные, и изменённые варианты.
</a:t>
            </a:r>
            <a:endParaRPr lang="en-US" sz="1309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как у аутосом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Аутосомные признаки наследуются через обычные хромосомы и обычно не зависят от пола так заметно. Для сцепленных признаков важны именно половые хромосомы.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эффект у полов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изменённый ген может проявляться по-разному у мальчиков и девочек. Причина в том, сколько копий этого гена у них есть.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сцепление с полом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точную статистику, а типичное соотношение: при одинаковой мутации мальчики чаще оказываются с проявлением признака.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X-сцепленные признаки чаще проявляются у мальчиков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мальчиков риск выше, потому что у них одна X-хромосома; у девочек чаще сохраняется носительство без симптомов.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учебному примеру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6438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6121" y="1916405"/>
            <a:ext cx="18765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46945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9371" y="1916455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X-сцепленных признаков и болезней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цветоощущения чаще связано с трудностями различения красного и зелёного цветов. При этом человек может хорошо видеть форму предметов, но путать оттенки.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наследственное нарушение свёртывания крови. Даже небольшая травма может вызывать длительное кровотечение, поэтому заболеванию уделяют особое внимание в медицине.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Дюшенна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дистрофия Дюшенна приводит к постепенной слабости мышц и обычно проявляется в детском возрасте. Она заметно ограничивает двигательную активность ребёнка.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примеры показывают, что изменение одного гена может нарушить работу целой системы организма. Поэтому мутации в X-хромосоме особенно важны для изучения.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50" y="1340926"/>
            <a:ext cx="8603700" cy="1758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по-разному ведут себя признаки, связанные с половыми хромосомами.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X-сцепленного и Y-сцепленного наследования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X-сцепленные признаки встречаются у обоих полов, но чаще проявляются у мальчиков. Y-сцепленные передаются только по мужской линии.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генетика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Мать-носительница и риск для детей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 и риск унаследовать ген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мать является носительницей изменённого гена в X-хромосоме, каждый её сын получает X-хромосому только от матери. Поэтому для сына шанс унаследовать изменённый ген составляет 50%. Именно так в семье может появиться больной мальчик, даже если отец здоров.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Дочь и возможность носительства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Дочь получает по одной X-хромосоме от каждого родителя. Если отец здоров, а мать — носительница, у дочери тоже есть 50% вероятность стать носительницей. При этом внешне она может быть совершенно здоровой и не подозревать о своём генетическом статусе.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схема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родословной или решётке Пеннета легко увидеть, какие дети могут унаследовать изменённый ген. Такой анализ помогает семье заранее понимать возможные варианты и обсуждать их с врачом-генетиком без лишних догадок.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женщин две X-хромосомы, поэтому здоровая копия нередко скрывает действие изменённой. Так появляется носительство без заметных симптомов.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копии X-хромосомы могут компенсировать изменённый ген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 человека; инактивация X-хромосомы описана в учебной биологии.
</a:t>
            </a:r>
            <a:endParaRPr lang="en-US" sz="574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классический случай, когда изменённый ген находится в X-хромосоме матери, а отец не имеет мутации.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схема наследования при X-сцепленном признаке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распределяется поровну между четырьмя исходами: у сыновей болезнь проявляется чаще, у дочерей чаще сохраняется носительство.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наследования X-сцепленного признака при скрещивании носительницы и здорового мужчины.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Y-сцепленное наследование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мужская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Y-хромосомы передаются строго по мужской линии: от отца к сыну. Поэтому такой признак не встречается у дочерей и сохраняется только в семьях, где рождаются мальчики.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редкий тип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Y-сцепленных признаков известно мало, потому что Y-хромосома содержит значительно меньше генов, чем X-хромосома. В школьной биологии её рассматривают как редкий, но наглядный пример наследования.
</a:t>
            </a:r>
            <a:endParaRPr lang="en-US" sz="1212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развитием пола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Y-хромосоме находятся гены, участвующие в мужском развитии организма и образовании сперматозоидов. Поэтому она важна не только для наследования, но и для формирования мужских признаков.
</a:t>
            </a:r>
            <a:endParaRPr lang="en-US" sz="1199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родословных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 передаётся от отца ко всем сыновьям и не затрагивает дочерей, это сильный признак Y-сцепленного наследования. Такая схема легко заметна в родословной.
</a:t>
            </a:r>
            <a:endParaRPr lang="en-US" sz="12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анализ родословной при сцеплении с полом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семейным данным определить тип наследования признака.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Ген, мутация и изменение признака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хранит ген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несёт информацию о строении белка или о времени его работы. Эта инструкция нужна клетке, чтобы правильно выполнять свою функцию и поддерживать работу ткани или органа.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мутация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гене возникает мутация, последовательность ДНК меняется. Из-за этого белок может стать другим по строению, работать слабее или вовсе не образовываться.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болезнь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белок перестаёт выполнять свою задачу, нарушается работа клетки. Если таких клеток много, сбой затрагивает ткань, орган и проявляется как наследственное заболевание.
</a:t>
            </a:r>
            <a:endParaRPr lang="en-US" sz="1213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при сцеплении с полом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изменённый ген находится в X- или Y-хромосоме, наследование идёт по особым правилам. Поэтому одни и те же мутации могут по-разному проявляться у мальчиков и девочек.
</a:t>
            </a:r>
            <a:endParaRPr lang="en-US" sz="116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для медицины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 разбирает семейную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приёме врач-генетик изучает родословную и отмечает, у кого признак проявлялся раньше. По этой схеме он оценивает, может ли наследование быть сцепленным с полом, и объясняет семье возможные риски.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точный расчёт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семье уже были случаи гемофилии, дальтонизма или мышечной дистрофии Дюшенна, важно понять вероятность рождения ребёнка с таким же нарушением. Это помогает заранее обсудить наблюдение и обследование.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Носительство без симптомов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женщина сама чувствует себя здоровой, но является носительницей изменённого гена в X-хромосоме. Для медицины это особенно важно, потому что признак может неожиданно проявиться у сыновей.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нарушения отличаются не только механизмом наследования, но и временем, когда их обычно замечают в жизни ребёнка.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X-сцепленные нарушения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примера показывают, что X-сцепленные признаки могут проявляться рано, но по-разному: через зрение, кровоточивость или мышечную слабость.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клинические справочные сведения; значения возраста выявления приведены ориентировочно для сравнения.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помогают быстрее распознавать тип наследования в родословных и верно использовать научные термины.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темы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связаны между собой: мутация в половой хромосоме может приводить к сцепленному с полом признаку и к носительству без проявления.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«Генетика пола».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65355"/>
            <a:ext cx="263100" cy="2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01785" y="3013851"/>
            <a:ext cx="164063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 сцеплении с полом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семье понять, как наследуется признак, и заранее оценить вероятность рождения ребёнка с наследственным заболеванием. Это особенно важно при планировании обследования и наблюдения.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родословных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по схеме семьи определить, связан ли признак с X- или Y-хромосомой. Такой анализ учит видеть закономерности, а не отдельные случаи.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болеют чаще мальчики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Объясняет, почему некоторые X-сцепленные нарушения чаще проявляются у мальчиков. У них одна X-хромосома, поэтому изменённый ген не может быть скрыт второй копией.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 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возможность вовремя заметить риск наследственных болезней и выбрать нужные обследования. Это соединяет школьную генетику с реальной медицинской помощью в семье.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 наследуются признаки, сцепленные с полом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пол человека определяется сочетанием XX или XY, а X- и Y-хромосомы наследуют свои признаки по разным правилам. Эти закономерности помогают понимать родословные и оценивать семейный риск.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2026-06-01T11:59:59Z</dcterms:created>
  <dcterms:modified xsi:type="dcterms:W3CDTF">2026-06-01T11:59:59Z</dcterms:modified>
</cp:coreProperties>
</file>