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и его законы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письменные законы Древнего Вавилона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при Хаммурапи: город, где власть стала письмом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Месопотамии, между Тигром и Евфратом, Вавилон вырос в сильное государство. Каналы, поля, торговля и ремёсла требовали единых правил, чтобы люди и земли подчинялись общему порядку.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Хаммурапи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Шестой царь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был шестым царём Вавилона и правил в XVIII веке до н. э. Его власть опиралась на армию, управление городами и контроль над важными землями.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строили каналы, поддерживали дороги и следили за хозяйством. Это помогало собирать урожай, перевозить товары и укреплять богатство государства.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усилил Вавилон и присоединил новые территории. Благодаря этому город стал одним из главных центров Месопотамии и влиял на соседние земли.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закон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запомнили потому, что он связал царскую власть с письменными законами. Так правитель показывал, что порядок в стране должен быть закреплён официально.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Стела с законами Хаммурапи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каменный столб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законов высекли на высокой базальтовой стеле, чтобы он сохранялся очень долго. Такой памятник был не просто украшением, а важным государственным документом.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вверху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верхней части стелы показан Хаммурапи перед богом солнца и правосудия Шамашем. Это подчёркивало, что законы имеют священное и царское происхождение.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Стелу обнаружили в 1901 году в городе Сузы. Сегодня она хранится в Лувре в Париже и считается одним из самых известных памятников древнего права.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понадобились законы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жителей часто возникали конфликты из-за полей, домов, долга или кражи. Законы устанавливали, кто и за что отвечает, чтобы защитить собственность.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государстве споры нельзя было решать только силой. Письменные правила помогали судить людей по известному порядку, а не по чужой прихоти.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разных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Вавилонии жили земледельцы, ремесленники, торговцы, воины и рабы. Единые правила помогали управлять обществом, где интересы людей часто сталкивались.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мести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ограничивали личную расправу и заставляли искать решение через суд. Это делало порядок в стране важнее частной вражды и самовольного наказания.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населения в Вавилоне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по-разному относились к людям разных слоёв, поэтому наказание зависело не только от проступка, но и от положения человека в обществе.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поступок мог оцениваться по-разному: древнее право сохраняло порядок, но не делало людей равными.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Хаммурапи, древневавилонский свод законов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сурового наказания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наказание заранее известно, людям проще понимать, что запрещено. Для древнего государства это было важным способом поддерживать дисциплину и страх перед нарушением закона.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кажется очень жёстким, но в древнем обществе он должен был удерживать людей от драки, обмана и мести. Закон заменял бесконечную вражду.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за похожее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статьях действовал принцип «око за око, зуб за зуб». Наказание часто повторяло сам проступок, чтобы человек чувствовал последствия своего поступка.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каких делах чаще всего говорили законы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статьи касались повседневных споров, где затрагивались деньги, труд и имущество жителей города.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прежде всего защищал хозяйство и собственность, потому что именно вокруг них возникало больше всего конфликтов.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Хаммурапи, тематическая группировка статей по содержанию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 семье и браке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 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описывали, как заключался брак и какие обязанности были у мужа и жены. Семья считалась основой порядка, поэтому её отношения регулировались особенно внимательно.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 и 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статьи касались развода, измены и повторного брака. Такие правила должны были защищать семью от споров и показывать, когда разрыв считался допустимым.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наследство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определяли права детей на имущество родителей и порядок раздела наследства. Это помогало избежать ссор между родственниками после смерти главы семьи.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доме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были нужны не только для дома, но и для всего общества. Когда отношения в семье были определены, государству легче было сохранять общий порядок.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каналы и ответственность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зависела от рек, каналов и плотин. Без них поля не могли получать достаточно воды, поэтому уход за ними был важен для каждого земледельца.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за небрежность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плохо следил за дамбой и вода заливала соседние поля, он должен был возместить ущерб. Закон связывал ошибку с конкретной ответственностью.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земли из-за беспечности считалось серьёзным проступком, потому что оно угрожало будущему урожаю. Для древнего государства это было почти так же важно, как защита людей.
</a:t>
            </a:r>
            <a:endParaRPr lang="en-US" sz="1149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под законом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показывали, что царь заботился не только о судах и наказаниях, но и о работе хозяйства. Без урожая и исправных каналов город не мог жить спокойно.
</a:t>
            </a:r>
            <a:endParaRPr lang="en-US" sz="1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33879"/>
            <a:ext cx="3856200" cy="15594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наказаний по законам Хаммурапи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предусматривали разные наказания в зависимости от проступка и его последствий. Таблица показывает, как древнее право защищало храм, дворец, имущество и общественный порядок.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Наказания были очень строгими и прежде всего защищали власть, имущество и установленный порядок.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Хаммурапи; перевод и исторические издания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решал споры по закону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Судьи и чиновники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дел вели судьи и городские чиновники. Они следили, чтобы спор решался не по личной симпатии, а по установленным правилам и решению, записанному в законе.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и клятвы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вины или невиновности привлекали свидетелей и требовали клятвы. Это помогало проверить слова сторон и сделать решение более убедительным для всех участников спора.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законы Хаммурапи царь мог влиять на местных управителей и подданных. Единые правила делали государство более управляемым и уменьшали произвол на 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рассмотрения спора в Вавилоне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письменным законам Хаммурапи и описанию судебной практики древнего Вавилона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3756" y="2591835"/>
            <a:ext cx="252040" cy="2240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86602"/>
            <a:ext cx="252040" cy="2240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законы высекли на камне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 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почти невозможно стереть или повредить случайно. Поэтому текст сохранялся на годы и даже на века, а законы оставались видимыми для многих поколений жителей и чиновников.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Стелу могли видеть писцы, правители и горожане. Это показывало, что правила не спрятаны, а объявлены публично и должны быть известны тем, кто живёт в государстве.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царской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камень подчёркивал, что закон имеет особую силу и связан с властью царя и богов. Такой текст воспринимался как официальный государственный документ, а не обычная запись.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защищали законы Хаммурапи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затрагивали почти все стороны жизни вавилонян: от семейных дел до торговли и работы. Особенно заметна защита имущества и общественного порядка.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стояли собственность и управляемость государства: именно они были основой спокойной жизни в городе.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законов Хаммурапи по тексту кодекса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одного города, но не одного права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человек перед судом
</a:t>
            </a:r>
            <a:pPr algn="l" indent="0" marL="0">
              <a:lnSpc>
                <a:spcPct val="115000"/>
              </a:lnSpc>
              <a:buNone/>
            </a:pPr>
            <a:r>
              <a:rPr lang="en-US" sz="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свободного человека ошибка в споре могла обернуться штрафом или возмещением ущерба. Его положение было выше, чем у зависимого человека или раба, поэтому и ответственность считалась иной. Закон точно показывал, кто к какому слою принадлежит.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Зависимый человек и его цена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Зависимый человек обычно отвечал за проступок иначе, чем свободный житель. Иногда наказание было мягче, а иногда, наоборот, строже, если речь шла о работе, долге или хозяйстве. Так право закрепляло различия между слоями общества.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как собственность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в законах нередко рассматривался как имущество хозяина. Побег, кража или повреждение его труда оценивались прежде всего с точки зрения потерь владельца. Это хорошо показывает, насколько неравным было древнее общество.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законы Хаммурапи важны для историков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законов видно, чем занимались жители Вавилона: пахали землю, торговали, брали долги, нанимали работников и спорили из-за имущества. Это помогает представить повседневную жизнь без догадок.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вавилоняне жили неравно: были свободные люди, зависимые и рабы. По законам можно понять, как различались их права, обязанности и наказания.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рассказывает, как судили людей, какие доказательства считали важными и как власть следила за порядком. Для историков это ценный источник о государственном управлении.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первых кодексов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Хаммурапи относятся к самым известным большим письменным сборникам древности. Они помогают увидеть, как человечество переходило от обычая к записанному праву.
</a:t>
            </a:r>
            <a:endParaRPr lang="en-US" sz="11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законы о жизни в Вавилоне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законам можно узнать не только о наказаниях, но и о том, как был устроен быт, труд и суд в древнем городе.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отражают повседневную жизнь: труд, собственность, семью и споры, а не только суровые наказания.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Хаммурапи; исторические исследования Древней Месопотамии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и пределы древнего права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письменному праву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жестокость, это был важный шаг вперёд. Правила стали записанными, более понятными и одинаковыми для многих случаев, а значит, государству было легче сохранять порядок.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поступок оценивался по-разному в зависимости от статуса человека. Закон не делал всех равными, а закреплял различия между слоями древнего общества.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жёсткие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меркам многие наказания кажутся слишком суровыми. За тяжёлые проступки могли назначать телесное наказание, крупный штраф или даже смерть, особенно если речь шла о власти и собственности.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Хаммурапи: царь, который оставил закон для истории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прославился не только завоеваниями, но и письменными законами, которые помогали управлять Вавилоном. Благодаря им мы лучше понимаем жизнь древнего общества и начало государственного права.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2026-06-02T04:02:48Z</dcterms:created>
  <dcterms:modified xsi:type="dcterms:W3CDTF">2026-06-02T04:02:48Z</dcterms:modified>
</cp:coreProperties>
</file>