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разберём, как формулы описывают окружности и прямые на координатной плоскости.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окружности и прямой в координатах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геометрии использовать координаты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превращает фигуры в записи: точка — это (x, y), а расстояния считаются по формуле, основанной на теореме Пифагора. Так можно проверять принадлежность, находить пересечения и решать задачи без рисунка, особенно в 9 классе.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650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6600" y="1863430"/>
            <a:ext cx="198300" cy="158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при работе с координатами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 координатам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точка задаётся парой чисел (x, y): абсцисса отвечает за положение по горизонтали, ордината — по вертикали. Это основа для всех дальнейших вычислений и проверок на плоскости.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A(x1, y1) и B(x2, y2) равно √((x2−x1)²+(y2−y1)²). Она пригодится, чтобы сравнивать отрезки, выводить уравнения окружности и проверять длины.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длине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такая: если из центра до точки получается радиус, значит, точка лежит на окружности. Формула расстояния помогает сделать это строго через вычисления, а не «на глаз» по чертежу.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подстановка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нельзя путать порядок вычитания в разностях (x2−x1) и (y2−y1). Ошибка в знаке меняет результат корня и приводит к неправильному выводу о принадлежности точки.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как множество точек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— это множество всех точек плоскости, которые находятся на одном и том же расстоянии от фиксированной точки. Эта точка называется центром, а расстояние — радиусом.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центр обозначен O(a, b), а радиус r, то для любой точки M(x, y) на окружности выполняется равенство OM = r. Именно это равенство и связывает геометрию с формулой.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координаты, расстояние OM можно выразить через x и y. После этого условие OM = r превращается в уравнение окружности в координатах, удобное для задач.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Каноническое уравнение окружности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 центром и радиусом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Каноническое уравнение окружности имеет вид (x−a)²+(y−b)²=r². Здесь (a, b) — координаты центра, а r — радиус. Любая точка (x, y), подходящая условию, лежит на окружности.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случай: центр в начале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центр совпадает с началом координат, то a=0 и b=0, и уравнение записывают как x²+y²=r². На рисунке обычно выделяют центр O, радиус и несколько точек окружности, чтобы показать одинаковое расстояние.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окружность по уравнению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быстро понять, что уравнение описывает окружность, а также увидеть, где расположен её центр и как найти радиус.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признак — в уравнении присутствуют квадраты x и y с одинаковыми коэффициентами (обычно 1). Общий вид затем преобразуют к каноническому, чтобы определить центр и радиус.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урока: формы записи уравнения окружности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центр и радиус из общего уравнения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Записать общее 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вид x²+y²+Dx+Ey+F=0. Здесь D, E и F — заданные числа. Дальше цель — привести запись к квадратам по x и y.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Привести к каноническому виду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Группируем слагаемые с x и слагаемые с y и дополняем до полных квадратов. Так уравнение станет похожим на (x−a)²+(y−b)²=r².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Найти координаты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центр выражается формулами: a=−D/2 и b=−E/2. То есть центр равен (−D/2, −E/2).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Вычислить радиус и проверить
</a:t>
            </a:r>
            <a:pPr algn="l" indent="0" marL="0">
              <a:lnSpc>
                <a:spcPct val="115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находим через r²=(D/2)²+(E/2)²−F. Затем важно проверить, что r² даёт положительное значение радиуса (радиус не бывает отрицательным).
</a:t>
            </a:r>
            <a:endParaRPr lang="en-US" sz="108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принадлежности точки окружности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Алгоритм: сравнить левую и правую части уравнения после подстановки координат точки.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прямой вида y = kx + b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прямая задана формулой y = kx + b, число k называют угловым коэффициентом. Он показывает наклон: при k&gt;0 прямая возрастает, при k&lt;0 убывает, при k=0 получается горизонтальная прямая.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b — это свободный член. Он равен значению y при x=0, то есть определяет точку пересечения прямой с осью y. Поэтому его удобно находить и проверять по графику.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вид часто выбирают, потому что он напрямую даёт свойства линии: наклон виден по k, а старт на оси y — по b. По сравнению двух прямых можно быстро понять, какая из них круче или в какую сторону идёт.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уравнение прямой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уравнение прямой записывают как Ax + By + C = 0, причём A и B не могут быть равны нулю одновременно. Оно подходит для преобразований, потому что легко приводится к разным эквивалентным формам.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B ≠ 0, уравнение можно преобразовать к виду y = kx + b. При этом y выражается через x, и наклон k становится связанным с коэффициентами A и B, а b — со слагаемым C.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прямая задаётся уравнением x = c. Все её точки имеют одну и ту же абсциссу, поэтому она не описывается формулой y = kx + b: там при изменении x меняется и y.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общий вид, удобно находить признаки прямых в задачах: решать уравнения пересечения, сравнивать линии и определять тип взаимного расположения. Главное — следить, какие коэффициенты равны нулю.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уравнений прямой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запись прямой удобна в своей ситуации: одна сразу показывает наклон, другая легко преобразуется, третья и четвертая фиксируют ориентацию прямой относительно осей.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 уравнения можно быстро понять, как строить график и как сравнивать две прямые без лишних вычислений.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«Уравнения прямой» (геометрия 9 класса).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Угловой коэффициент находится по разности координат, а свободный член b получается подстановкой в y = kx + b.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6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решения по условию: прямая определяется по двум точкам A(x1, y1) и B(x2, y2).
</a:t>
            </a:r>
            <a:endParaRPr lang="en-US" sz="668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заданы две точки, то прямая однозначно восстанавливается по ним.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694" y="2046275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5550" y="3346187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7719" y="1443225"/>
            <a:ext cx="170363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взаимного расположения прямых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1225350" y="18699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прямые заданы формулой y = kx + b, сравнение сводится к угловым коэффициентам: k1 и k2 должны быть равны. Тогда прямые имеют одинаковый наклон и не пересекаются.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193375" y="316986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нужное 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нужное соотношение наклонов, можно составить искомое уравнение прямой по условию задачи. Часто требуется сначала определить k из пары точек или из заданного вида.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193375" y="126690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прямых с уравнением y = kx + b перпендикулярность означает условие k1·k2 = −1. Этот признак проверяет взаимный угол наклона без построений на плоскости.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524026"/>
            <a:ext cx="8625000" cy="1471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 прямая: сравнение уравнений и графиков
</a:t>
            </a:r>
            <a:endParaRPr lang="en-US" sz="2395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удобно видеть по тому, как устроены выражения в уравнении и как выглядит график.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координат указывают на окружность, а линейная форма — на прямую; это помогает выбирать подходящий метод решения.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формулам из курса аналитической геометрии (9 класс).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 прямой и окружности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получения пересечений через подстановку и решение квадратного уравнения.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общих точек могут иметь прямая и окружность
</a:t>
            </a:r>
            <a:endParaRPr lang="en-US" sz="2301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подстановки получается квадратное уравнение без действительных корней, общих точек нет; один корень соответствует касанию.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решений квадратного уравнения напрямую показывает, пересекаются ли линии и как именно.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через подстановку в уравнение окружности и свойства квадратного уравнения (не требует числовых данных).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 окружности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помогает двум типам задач: найти уравнение касательной и проверить, является ли данная прямая касательной. На рисунке обычно выделяют центр, точку касания и угол 90°.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 окружности имеет ровно одну общую точку с окружностью. В точке касания радиус, проведённый в эту точку, образует прямой угол с касательной.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раскрытии скобок в выражениях вида (x−a)² и (y−b)² иногда теряют знаки перед слагаемыми. Важно аккуратно раскрывать квадрат суммы/разности и не пропускать коэффициенты 2a и 2b.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путаница — смешать координаты центра (a, b) с координатами произвольной точки на окружности (x, y). Из-за этого подстановка в формулу расстояния даёт неверный результат и уравнение не сходится.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от общего уравнения к каноническому можно потерять знак при переносе слагаемых или при выделении полного квадрата. Тогда формулы для центра и радиуса оказываются применены некорректно.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угол наклона неправильно вычисляют k или путают порядок разностей (y2−y1) и (x2−x1). При проверке точки на окружности подставляют лишь одну координату, хотя нужно обе.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 уравнениями окружности и прямой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704650"/>
            <a:ext cx="16128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определить тип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устанавливают, какое уравнение задано: окружность или прямая. Это важно, потому что методы проверки и дальнейшие преобразования различаются.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664550" y="1704650"/>
            <a:ext cx="16128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проверить принадлежность точек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Подставляют координаты точки в уравнение. Для окружности сравнивают обе части равенства, для прямой проверяют, выполняется ли линейное соотношение.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1967275" y="1704650"/>
            <a:ext cx="16128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найти ключевые параметры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окружности находят центр и радиус, для прямой — угловой коэффициент k и свободный член b (или соответствующие параметры в общем виде).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361825" y="1704650"/>
            <a:ext cx="16128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4: построить и сравнить положения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Строят графики или мысленно анализируют взаимное расположение: прямая может быть выше/ниже, пересекать окружность или касаться. Это помогает не упустить случай.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059100" y="1704650"/>
            <a:ext cx="16128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5: найти точки пересечения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пересечения нужны, решают совместно уравнения: выражают y из прямой, подставляют в окружность, получают квадратное уравнение и по числу решений определяют ответ (0, 1, 2).
</a:t>
            </a:r>
            <a:endParaRPr lang="en-US" sz="8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превращают геометрию в вычисления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окружности описывает все точки на одинаковом расстоянии от центра, а уравнение прямой — линейную зависимость, дающую наклон и взаимное положение. Вместе они позволяют проверять точки и находить пересечения в курсе 9 класса.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2026-05-13T09:31:13Z</dcterms:created>
  <dcterms:modified xsi:type="dcterms:W3CDTF">2026-05-13T09:31:13Z</dcterms:modified>
</cp:coreProperties>
</file>