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человека и оплодотворение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новая жизнь и как работает репродуктивная система?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половая система человеку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начинает активно работать в период полового созревания. Она образует половые клетки, обеспечивает оплодотворение и развитие зародыша, а также поддерживает продолжение человеческого рода через согласованную работу гормонов и органов.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мужской и женской половой системы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органов и их функций в мужской и женской репродуктивной системах.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система в основном создаёт и проводит половые клетки, а женская обеспечивает их встречу, развитие зародыша и рождение ребёнка.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строение репродуктивной системы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половая система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 образуют сперматозоиды и мужской гормон тестостерон. Для нормального созревания клеток они находятся в мошонке, где температура немного ниже температуры тела.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Придатки яичек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придатках сперматозоиды созревают и приобретают способность к движению. Здесь они временно накапливаются перед выходом в семявыносящие протоки.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Семявыносящие протоки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протоки проводят сперматозоиды от придатков к месту выброса. Благодаря их сокращениям половые клетки быстро перемещаются по мужским половым путям.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пузырьки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семенных пузырьков входит в состав спермы и служит питательной средой для сперматозоидов. Он помогает клеткам дольше сохранять жизнеспособность и активность.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Предстательная железа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Предстательная железа тоже выделяет секрет, который смешивается со сперматозоидами. Он поддерживает их подвижность и делает сперму более пригодной для продвижения по половым путям.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сперматозоида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764175" y="126837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головке находится ядро с наследственной информацией. Здесь же расположена акросома с ферментами, которые помогают сперматозоиду проникнуть через оболочки яйцеклетки.
</a:t>
            </a:r>
            <a:endParaRPr lang="en-US" sz="985" dirty="0"/>
          </a:p>
        </p:txBody>
      </p:sp>
      <p:sp>
        <p:nvSpPr>
          <p:cNvPr id="12" name="Text 3"/>
          <p:cNvSpPr txBox="1"/>
          <p:nvPr/>
        </p:nvSpPr>
        <p:spPr>
          <a:xfrm>
            <a:off x="5764175" y="1971963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богата митохондриями. Они вырабатывают энергию, необходимую для движения клетки, чтобы сперматозоид мог пройти длинный путь к яйцеклетке.
</a:t>
            </a:r>
            <a:endParaRPr lang="en-US" sz="1098" dirty="0"/>
          </a:p>
        </p:txBody>
      </p:sp>
      <p:sp>
        <p:nvSpPr>
          <p:cNvPr id="13" name="Text 4"/>
          <p:cNvSpPr txBox="1"/>
          <p:nvPr/>
        </p:nvSpPr>
        <p:spPr>
          <a:xfrm>
            <a:off x="5764175" y="267555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Хвост-жгутик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обеспечивает активное передвижение сперматозоида. Его волнообразные движения помогают клетке плавно перемещаться в жидкой среде половых путей.
</a:t>
            </a:r>
            <a:endParaRPr lang="en-US" sz="1054" dirty="0"/>
          </a:p>
        </p:txBody>
      </p:sp>
      <p:sp>
        <p:nvSpPr>
          <p:cNvPr id="14" name="Text 5"/>
          <p:cNvSpPr txBox="1"/>
          <p:nvPr/>
        </p:nvSpPr>
        <p:spPr>
          <a:xfrm>
            <a:off x="5764175" y="3379161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очень мал, поэтому может двигаться быстро и в большом количестве. В одном эякуляте содержатся миллионы таких клеток, но до цели доходит лишь часть.
</a:t>
            </a:r>
            <a:endParaRPr lang="en-US" sz="1081" dirty="0"/>
          </a:p>
        </p:txBody>
      </p:sp>
      <p:sp>
        <p:nvSpPr>
          <p:cNvPr id="15" name="Text 6"/>
          <p:cNvSpPr txBox="1"/>
          <p:nvPr/>
        </p:nvSpPr>
        <p:spPr>
          <a:xfrm>
            <a:off x="5764175" y="4082764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помогает увидеть, как сперматозоид устроен и почему его форма удобна для движения. Обтекаемое тело и жгутик делают его приспособленным к поиску яйцеклетки.
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половая система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образуют яйцеклетки и женские половые гормоны — эстрогены и прогестерон. Именно здесь начинается созревание половой клетки, которая затем может участвовать в оплодотворении.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Маточные трубы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Маточные трубы проводят яйцеклетку к матке. Обычно именно здесь происходит оплодотворение, если яйцеклетка встретится со сперматозоидом в подходящее время.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 имеет мощную мышечную стенку и внутреннюю слизистую оболочку. Она готовится к прикреплению зародыша и обеспечивает его дальнейшее развитие во время беременности.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Влагалище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Влагалище соединяет внутренние половые органы с внешней средой. Оно участвует в половом акте и является частью родовых путей при рождении ребёнка.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сперматозоида и яйцеклетки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половые клетки несут наследственную информацию, но устроены по-разному и выполняют разные задачи в оплодотворении.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приспособлен к быстрому движению, а яйцеклетка — к приёму и началу развития нового организма.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сравнительные признаки половых клеток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13" y="2128294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9514" y="2128317"/>
            <a:ext cx="187200" cy="24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6914" y="2128317"/>
            <a:ext cx="156000" cy="24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гормоны и половое созревание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у мальчиков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влияет на рост организма, развитие половых органов и изменение голоса. Под его действием постепенно появляются признаки, характерные для мужского типа взросления.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Эстрогены у девочек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Эстрогены участвуют в развитии женских половых органов и формировании вторичных половых признаков. Они также помогают организму подготовиться к менструальному циклу.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гормоны заметно меняют работу всего организма. Ребёнок быстро растёт, меняется телосложение, а внутренние системы начинают работать по-взрослому.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созревания появляются волосы в подмышках и на лобке, изменяется тембр голоса у мальчиков, а у девочек развиваются молочные железы.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связано не только с внешними изменениями. В это время начинают созревать половые клетки, что делает возможным будущее оплодотворение.
</a:t>
            </a:r>
            <a:endParaRPr lang="en-US" sz="9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сперматозоида к яйцеклетке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половой клетки по мужским и женским половым путям.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Менструальный цикл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яйцеклетки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яичнике развивается яйцеклетка, а под действием гормонов гипофиза и яичников организм готовится к возможному оплодотворению.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матки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матки утолщается и становится более рыхлой и богатой сосудами, чтобы принять зародыш, если оплодотворение произойдёт.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Менструация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оплодотворения не было, верхний слой слизистой отторгается. Начинается менструация, и цикл затем повторяется снова.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Овуляция — выход яйцеклетки из яичника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Овуляция — это выход созревшей яйцеклетки из яичника после разрыва фолликула. Этот момент завершает этап созревания и делает клетку доступной для возможного оплодотворения.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цикле около 28 дней овуляция обычно приходится на середину. Точный день может немного отличаться, потому что длительность менструального цикла у разных девушек не одинакова.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выхода яйцеклетка попадает в маточную трубу. Там она сохраняет способность к оплодотворению лишь ограниченное время, поэтому встреча со сперматозоидом должна произойти быстро.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как образуется зигота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Сперматозоиды, добравшиеся до маточной трубы, встречаются с яйцеклеткой. Обычно именно здесь создаются условия для оплодотворения, если яйцеклетка ещё сохраняет жизнеспособность.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одного сперматозоида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сперматозоидов проходит через оболочки яйцеклетки и попадает внутрь. После этого оболочка изменяется так, чтобы другие сперматозоиды уже не смогли проникнуть.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ядер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сливаются ядра половых клеток. В этот момент наследственная информация родителей объединяется, а будущий организм получает полный набор хромосом, необходимый для развития.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зиготы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ядер возникает зигота — первая клетка нового организма. Она начинает дальнейшее деление и становится началом развития будущего ребёнка.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оплодотворения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 от овуляции до образования зиготы и подчёркивает необходимость совпадения времени, жизнеспособности клеток и их встречи.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зародыша после оплодотворения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зиготы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оплодотворения зигота начинает многократно делиться. Количество клеток растёт, и образуется ранний многоклеточный зародыш.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450" y="181562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к матке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постепенно перемещается по маточной трубе в матку. На этом этапе он ещё очень мал, но уже активно развивается.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494811" y="2749231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Достигнув матки, зародыш прикрепляется к её слизистой оболочке. Этот процесс называется имплантацией и необходим для дальнейшего развития.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77450" y="330809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матерью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прикрепления формируются плацента, пуповина и плодные оболочки. Они обеспечивают питание, дыхание и удаление продуктов обмена.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этапов развития: зигота, зародыш, плод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этапы отличаются числом клеток и степенью развития органов: от одной клетки к сложному организму с растущими и созревающими системами.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идёт развитие, тем сложнее строение организма и важнее условия внутри матки для его нормального роста.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биологии: внутриутробное развитие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срок помогает понять, почему плацента и пуповина так важны: они поддерживают плод весь период беременности, обеспечивая обмен веществ с организмом матери.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недель
</a:t>
            </a:r>
            <a:endParaRPr lang="en-US" sz="6992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 среднем длится внутриутробное развитие человека.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средняя продолжительность беременности у человека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вредных факторов на репродуктивное здоровье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некоторые привычки и состояния могут отражаться на работе половой системы и будущем здоровье.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не только вредные вещества, но и постоянный стресс, плохой сон и инфекции: всё это может нарушать созревание половых клеток и работу органов.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и основам здорового образа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профилактика заболеваний половой системы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9200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гигиена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соблюдение чистоты тела и нижнего белья помогает уменьшить риск воспалений и сохранить нормальную работу органов половой 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02812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сон, разнообразное питание и физическая активность поддерживают общий организм, а значит, и здоровье репродуктивной системы в подростковом возрасте.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4642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осмотры и своевременное обращение к врачу позволяют заметить проблему раньше, чем она начнёт серьёзно влиять на самочувствие и функции органов.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0038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симптомам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Боль, необычные выделения, зуд или сбои цикла нельзя игнорировать. Такие признаки требуют внимания взрослых и консультации специалиста.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3364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Информированность, аккуратное отношение к своему здоровью и соблюдение правил безопасности снижают риск инфекций и других заболеваний, связанных с половой системой.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развитие: от зиготы до рождения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образуется одна клетка с полным набором хромосом. Она содержит наследственную информацию и становится началом нового организма.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32950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быстро делится на всё большее число клеток. Масса зародыша увеличивается, хотя его общий размер сначала меняется мало.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95900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раннем этапе закладываются основные органы и системы органов. Это самый ответственный период, когда особенно важны нормальные условия развития.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58851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организм называется плодом. Органы продолжают расти и созревать, совершенствуются дыхательная, нервная и чувствительная системы.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321811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внутриутробного развития ребёнок становится готовым к жизни вне организма матери. Рождение завершает длительную цепочку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обеспечивает образование половых клеток, оплодотворение и развитие нового организма. Понимание этих процессов помогает бережно относиться к здоровью и ответственнее смотреть на будущее.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половом развитии человека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2026-06-01T14:08:55Z</dcterms:created>
  <dcterms:modified xsi:type="dcterms:W3CDTF">2026-06-01T14:08:55Z</dcterms:modified>
</cp:coreProperties>
</file>