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пресмыкающиеся в мире животных и ключевые темы урока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многогранная группа с уникальными адаптациями к разным средам.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значение пресмыкающихся в истории жизни
</a:t>
            </a:r>
            <a:endParaRPr lang="en-US" sz="2956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появились около 320 млн лет назад, осваивая сушу с новыми кожными покровами. Их эволюция способствовала разнообразию биологических ниш и формированию современных экосистем.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043"/>
            <a:ext cx="2093794" cy="19527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8248" y="1409043"/>
            <a:ext cx="2093794" cy="19527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41" y="1409043"/>
            <a:ext cx="2093794" cy="195270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254" y="1409043"/>
            <a:ext cx="2093794" cy="195270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пресмыкающихся с примерами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0692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— ящерицы и змеи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разнообразных ящериц и змей, таких как уж и зелёная игуана. Эти животные адаптированы к разным климатам и обладают гибким телом.
</a:t>
            </a:r>
            <a:endParaRPr lang="en-US" sz="956" dirty="0"/>
          </a:p>
        </p:txBody>
      </p:sp>
      <p:sp>
        <p:nvSpPr>
          <p:cNvPr id="15" name="Text 3"/>
          <p:cNvSpPr txBox="1"/>
          <p:nvPr/>
        </p:nvSpPr>
        <p:spPr>
          <a:xfrm>
            <a:off x="2583653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древние пресмыкающиеся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хищники с мощным черепом, пример — нильский крокодил. Они умеют быстро передвигаться и охотиться как на суше, так и в воде.
</a:t>
            </a:r>
            <a:endParaRPr lang="en-US" sz="956" dirty="0"/>
          </a:p>
        </p:txBody>
      </p:sp>
      <p:sp>
        <p:nvSpPr>
          <p:cNvPr id="16" name="Text 4"/>
          <p:cNvSpPr txBox="1"/>
          <p:nvPr/>
        </p:nvSpPr>
        <p:spPr>
          <a:xfrm>
            <a:off x="4677447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— обладатели панциря
</a:t>
            </a:r>
            <a:pPr algn="ctr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сухопутные виды, например морская черепаха, с твёрдым панцирем для защиты и плавания в океане.
</a:t>
            </a:r>
            <a:endParaRPr lang="en-US" sz="1005" dirty="0"/>
          </a:p>
        </p:txBody>
      </p:sp>
      <p:sp>
        <p:nvSpPr>
          <p:cNvPr id="17" name="Text 5"/>
          <p:cNvSpPr txBox="1"/>
          <p:nvPr/>
        </p:nvSpPr>
        <p:spPr>
          <a:xfrm>
            <a:off x="6768658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 — уникальные пресмыкающиеся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известный отряд с характерной головой и уникальной биологией, чаще встречающийся в водных или полуводных условиях.
</a:t>
            </a:r>
            <a:endParaRPr lang="en-US" sz="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внешние признаки пресмыкающихся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кожного покрова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у пресмыкающихся сухая, покрытая роговыми чешуями, пластинами или щитками, что препятствует высыханию и защищает от повреждений. Такие покровы помогают выживать в различных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конечности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имеют развиты конечности, форма которых зависит от образа жизни. Хвост часто выражен и выполняет функции равновесия, защиты и коммуникации.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981" y="1595710"/>
            <a:ext cx="3384666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внешнего строения у пресмыкающихся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кожных покровах, строении конечностей и черепа отражают адаптации к окружающей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различия подтверждают приспособление к разным условиям и образу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рептилий,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её функции у пресмыкающихся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от потери влаги и механических повреждений благодаря плотному роговому слою и чешуе, которая также препятствует проникновению инфекций.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кожа принимает участие в дыхании через капилляры, приспосабливаясь к недостатку кислорода или специфическим средам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кожных покровов среди пресмыкающихся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покрыты чешуями, что обеспечивает гибкость и защиту от высыхания.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кожных покровов отражает эволюционные адаптации различных отрядов к их средам обитания.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рептилий, Zoology Reports,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маскировка у пресмыкающихся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изменяют окраску для общения и защиты, что уникально среди пресмыкающихся и помогает адаптироваться к изменениям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виды обладают яркой предупреждающей окраской, сигнализирующей об опасности, что защищает их от нападений.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позволяет пресмыкающимся сливаться с окружающей средой, снижая риск быть замеченными хищниками или жертвами.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 органы чувств пресмыкающихся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головы у большинства пресмыкающихся треугольная, с ноздрями на передней части для улучшенного дыхания.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веки защищают глаза и поддерживают оптимальное зрение в различных условиях освещения.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зрения развиты для обнаружения движения и различения цветов, что важно для охоты и ориентации.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присутствуют чувствительные инфракрасные ямки, которые позволяют улавливать тепло и отслеживать добычу в темноте.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строения конечностей у пресмыкающихся
</a:t>
            </a:r>
            <a:endParaRPr lang="en-US" sz="2265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конечностей с образом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скелета пресмыкающихся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пресмыкающихся состоит из черепа, позвоночника, рёбер и конечностей. Эти части обеспечивают прочность и подвижность, позволяя животным передвигаться и защищаться от опасностей.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костных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пресмыкающихся прочные и гибкие. Пояса конечностей соединяют лапы с туловищем, а позвоночник поддерживает тело и придаёт ему форму, позволяя сохранять равновесие.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позвонков у отдельных видов пресмыкающихся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число позвонков у змей обусловлено их длинным и гибким телом, что помогает передвигаться в узких пространствах.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количестве позвонков отражают адаптацию видов к особенностям их передвижения и образа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современного герпетологического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636" y="1599680"/>
            <a:ext cx="3366062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структуры черепа пресмыкающихся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различные черепные особенности, включая число костей и подвижность, что связано с образом жизни и питанием.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строения черепа отражают разные адаптации к охоте, защите и питанию среди пресмыкающихся.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атлас рептилий, 2022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позвоночника пресмыкающихся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нескольких позвонков и обеспечивает подвижность головы для обзора и атаки.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рёбрами, он поддерживает туловище и защищает внутренние органы.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Поясничный и крестцовый отделы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гибкость и прочность, соединяя позвоночник с тазовыми элементами.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отдел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гибкость хвоста разнообразны и зависят от способа передвижения и защитных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конечностей и способы передвижения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конечности у сухопутных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 крокодилы используют лапы для ходьбы и быстрого бега, а черепахи — для медленного передвижения и плавания. Конечности адаптированы под конкретные условия среды.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конечностей у змей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утратили конечности и используют гибкие мышцы туловища для ползания. Это обеспечивает им уникальную способность передвигаться в узких местах и лазать по деревьям.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скелета водных пресмыкающихся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обладают уплощённым панцирем с обтекаемой формой, уменьшающей сопротивление воды и увеличивающей эффективность плавания.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имеют мощные конечности с перепонками между пальцами, что позволяет им быстро и манёврено плавать в водоёмах.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скелета у водных видов часто более плотные, что помогает контролировать плавучесть и погружение.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хвоста у водных пресмыкающихся улучшено для создания толчков и продвижения в воде.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пресмыкающихся по типу скелета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составляют наибольшую группу с полностью сохранившимися конечностями, а змеи — единственные без конечностей.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потеря конечностей отражают специфические эволюционные стратегии и экологические требования.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герпетологический обзор,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скелета у пресмыкающихся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поддерживает тело, создаёт опору для мышц и обеспечивает защиту внутренних органов от повреждений, сохраняя целостность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движений, скелет участвует в добывании пищи и защите от врагов, что жизненно важно для выживания и размножения.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539" y="1779938"/>
            <a:ext cx="575777" cy="6580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скелета к разным средам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Облегчённый скелет для жизни в пустыне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пустынь имеют более лёгкие и тонкие кости, что способствует быстрому и экономному передвижению по горячему песку.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Утяжелённый скелет у водных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пресмыкающиеся обладают более плотными костями, помогающими погружаться и эффективно плавать в водной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древесному образу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древесных ящериц появилось больше сочленений и ловких конечностей для лазания и безопасного перемещения по ветвям.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строения пресмыкающихся
</a:t>
            </a:r>
            <a:endParaRPr lang="en-US" sz="2713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внешнего строения и скелета пресмыкающихся отражает их приспособленность к разным условиям жизни. Эти особенности обеспечивают защиту, передвижение и эффективное взаимодействие с окружающей средой.
</a:t>
            </a:r>
            <a:endParaRPr lang="en-US" sz="12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2026-05-09T01:23:40Z</dcterms:created>
  <dcterms:modified xsi:type="dcterms:W3CDTF">2026-05-09T01:23:40Z</dcterms:modified>
</cp:coreProperties>
</file>