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огромный хвойный лес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хвойный лесный пояс Земли.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лежит севернее смешанных лесов и южнее тундры. Здесь долгая снежная зима, короткое лето и много хвойных деревьев. Это лес, который умеет выживать в холоде и помогает природе дышать и сохранять влагу.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тайга и чем она особенная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летом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зелень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тайга выглядит особенно густой и свежей. Хвоя делает лес тёмно-зелёным, а внизу быстро растут мхи, травы и лесные ягоды, которым хватает влаги и прохлады.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Шёпот и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тёплые дни в кронах слышны птицы, а в траве и кустах всё время кто-то шуршит. Лес кажется спокойным, но в нём кипит маленькая жизнь на каждом шагу.
</a:t>
            </a:r>
            <a:endParaRPr lang="en-US" sz="1069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сквозь хвою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проходят между иголками, поэтому в тайге летом не так темно, как кажется издалека. На лесной земле появляются светлые пятна, где растут грибы и мхи.
</a:t>
            </a:r>
            <a:endParaRPr lang="en-US" sz="1069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лес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тайга любит дождь и росу. Влажный воздух помогает растениям расти, а животным — находить воду. После дождя лес пахнет свежо, как будто только что умылся.
</a:t>
            </a:r>
            <a:endParaRPr lang="en-US" sz="106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зимой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снег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покрывает землю, дорожки и низкие кусты. Лес сразу становится тише, а деревья надевают белые шапки.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Морозы крепчают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падает, и тайга надолго остаётся в холоде. Животным нужно беречь силы и искать укрытия от ветра.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лежит месяцами, поэтому зима в тайге — самое длинное время года. Но и под снегом жизнь не останавливается.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деревья тайги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— лесная хозяйка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легко узнать по густой кроне и острым иголкам. Она хорошо переносит холод и часто растёт в плотных лесах, где сверху много тени, а снизу тихо и влажно. В таком лесу любят прятаться птицы и звери.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и пихта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тянется вверх, словно хочет увидеть солнце самой первой. Пихта тоже остаётся зелёной круглый год и помогает тайге выглядеть живой даже в мороз. Обе породы создают высокий хвойный лес с прохладной тенью.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 и лиственница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 ценят за вкусные орешки, а лиственницу — за её умение жить в суровом климате. Осенью лиственница сбрасывает хвою, будто немного отдыхает перед новой зимой. Эти деревья делают тайгу ещё разнообразнее.
</a:t>
            </a:r>
            <a:endParaRPr lang="en-US" sz="10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70708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растёт под деревьями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стелются по земле и камням, словно мягкий ковёр. Эти растения не боятся прохлады и помогают удерживать влагу в лесу.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лишайники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ягоды любят светлые места и кислую почву. Они радуют зверей и людей, а ещё украшают нижний ярус тайги яркими красками.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Черника и брусника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любят тень и сырость. Их широкие листья помогают создавать в лесу зелёный нижний этаж, где удобно прятаться мелким животным.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в тайге часто кислые и не очень богатые. Поэтому здесь выживают только выносливые растения, которые умеют расти медленно, но уверенно.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Бедная почва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тайги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941800" y="1096579"/>
            <a:ext cx="3449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и сильные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живут медведь, лось и волк. У них достаточно сил, чтобы искать пищу в густом лесу и передвигаться по снегу, не теряя времени и энергии.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941800" y="18570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Проворные и ловкие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Белка, соболь и заяц-беляк очень быстры и внимательны. Они умеют скрываться среди деревьев, а в опасный момент мгновенно меняют направление или прячутся.
</a:t>
            </a:r>
            <a:endParaRPr lang="en-US" sz="997" dirty="0"/>
          </a:p>
        </p:txBody>
      </p:sp>
      <p:sp>
        <p:nvSpPr>
          <p:cNvPr id="13" name="Text 4"/>
          <p:cNvSpPr txBox="1"/>
          <p:nvPr/>
        </p:nvSpPr>
        <p:spPr>
          <a:xfrm>
            <a:off x="941800" y="268022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леса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Рысь и волк помогают поддерживать порядок в лесу. Они охотятся на слабых или больных животных, и это важно для жизни тайги.
</a:t>
            </a:r>
            <a:endParaRPr lang="en-US" sz="999" dirty="0"/>
          </a:p>
        </p:txBody>
      </p:sp>
      <p:sp>
        <p:nvSpPr>
          <p:cNvPr id="14" name="Text 5"/>
          <p:cNvSpPr txBox="1"/>
          <p:nvPr/>
        </p:nvSpPr>
        <p:spPr>
          <a:xfrm>
            <a:off x="941800" y="350340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тайги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Глухарь и другие лесные птицы находят корм в кронах деревьев и на земле. Их голоса оживляют тайгу, особенно в тёплое время года.
</a:t>
            </a:r>
            <a:endParaRPr lang="en-US" sz="999" dirty="0"/>
          </a:p>
        </p:txBody>
      </p:sp>
      <p:sp>
        <p:nvSpPr>
          <p:cNvPr id="15" name="Text 6"/>
          <p:cNvSpPr txBox="1"/>
          <p:nvPr/>
        </p:nvSpPr>
        <p:spPr>
          <a:xfrm>
            <a:off x="941800" y="43265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им не страшен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животных густой мех или тёплое оперение. Такая одежда природы помогает им не мёрзнуть, когда в тайге стоят сильные морозы.
</a:t>
            </a:r>
            <a:endParaRPr lang="en-US" sz="9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переживают зиму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потом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собирает шишки и прячет еду в надёжных местах. Благодаря запасам она может найти корм даже тогда, когда снег укрывает лес.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сон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зимой впадает в спячку и почти не выходит из берлоги. Так он бережёт силы, когда в лесу трудно найти пищу.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и горностай меняют цвет шерсти на белый. На снегу они становятся незаметными и могут лучше прятаться от врагов.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лапы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зверей лапы широкие, как маленькие снегоступы. Они меньше проваливаются в сугробы и легче ходят по глубокому снегу.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живёт лес в тайге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круг жизни тайги: от солнечного света до новых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лес поглощает углекислый газ, выделяет кислород и помогает удерживать влагу. Чем больше тайги, тем чище воздух и крепче природа.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2,6 млрд га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занимают мировые бореальные леса, и тайга — их огромная часть.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Global Forest Resources Assessment 2020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тайге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лесом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испокон веков живут коренные народы и жители лесных посёлков. Их жизнь тесно связана с природой: лес кормит, согревает и подсказывает, когда и что делать.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рыбалка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рыболовство помогают людям добывать пищу в суровых северных краях. При этом важно соблюдать сроки, правила и бережно относиться к животным, чтобы не нарушать равновесие леса.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 орехи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 осенью люди собирают ягоды, грибы и кедровые орехи. Такие лесные дары помогают делать запасы на зиму и становятся важной частью домашнего стола.
</a:t>
            </a:r>
            <a:endParaRPr lang="en-US" sz="1069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дом и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семей тайга — не только место работы, но и родной дом. Люди стараются брать у леса ровно столько, сколько нужно, не причиняя ему лишнего вреда.
</a:t>
            </a:r>
            <a:endParaRPr lang="en-US" sz="10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44" y="15013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874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544" y="3371450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тайга человеку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древесины тайги строят дома, делают мебель, бумагу и другие нужные вещи. Это важный природный материал, поэтому лес нужно использовать разумно и без лишней спешки.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растут лекарственные растения, которые помогают людям заботиться о здоровье. Собирать их нужно осторожно, чтобы не повредить лесные травы и не уменьшить их количество.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растения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богатства помогают людям жить и работать там, где климат строгий и холодный. Тайга даёт материалы, пищу и возможности для многих поселений.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северных районах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Ягоды, грибы и кедровые орехи делают питание разнообразнее. Эти подарки тайги особенно ценны в северных районах, где свежих продуктов бывает не так много.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дары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618023"/>
            <a:ext cx="8183700" cy="1326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тайге грозит опасность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сухую и жаркую погоду огонь быстро бежит по траве, хвое и сухим веткам. Пожар может за короткое время повредить большие участки леса и напугать животных.
</a:t>
            </a:r>
            <a:endParaRPr lang="en-US" sz="871" dirty="0"/>
          </a:p>
        </p:txBody>
      </p:sp>
      <p:sp>
        <p:nvSpPr>
          <p:cNvPr id="11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деревья вырубают слишком сильно, лес редеет и теряет свои укрытия. Зверям становится труднее находить пищу, а птицам — строить гнёзда и растить птенцов.
</a:t>
            </a:r>
            <a:endParaRPr lang="en-US" sz="871" dirty="0"/>
          </a:p>
        </p:txBody>
      </p:sp>
      <p:sp>
        <p:nvSpPr>
          <p:cNvPr id="12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Оставленные банки, пластик и стекло делают тайгу грязной и опасной. Мусор мешает растениям, ранит животных и долго не исчезает, поэтому лесу приходится тяжело.
</a:t>
            </a:r>
            <a:endParaRPr lang="en-US" sz="871" dirty="0"/>
          </a:p>
        </p:txBody>
      </p:sp>
      <p:sp>
        <p:nvSpPr>
          <p:cNvPr id="13" name="Text 5"/>
          <p:cNvSpPr txBox="1"/>
          <p:nvPr/>
        </p:nvSpPr>
        <p:spPr>
          <a:xfrm>
            <a:off x="2378900" y="23991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 и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деревья повреждают насекомые-вредители или болезни. Ослабленный лес хуже растёт и медленнее восстанавливается, поэтому ему особенно нужна забота и внимательное наблюдение.
</a:t>
            </a:r>
            <a:endParaRPr lang="en-US" sz="8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в разные времена года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9"/>
            <a:ext cx="3449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снег начинает таять, по лесу бегут ручьи, а воздух становится влажным и свежим. Природа просыпается, и в тайге снова слышны первые голоса птиц.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14110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тайга полна зелени, света и движения. В лесу много ягод, грибов, насекомых и птичьих песен, а под деревьями приятно прятаться от жары.
</a:t>
            </a:r>
            <a:endParaRPr lang="en-US" sz="999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тайга особенно красива: листья и хвоя меняют оттенки, а в лесу появляется много грибов и спелых ягод. Это время тихих прогулок и сборов.
</a:t>
            </a:r>
            <a:endParaRPr lang="en-US" sz="999" dirty="0"/>
          </a:p>
        </p:txBody>
      </p:sp>
      <p:sp>
        <p:nvSpPr>
          <p:cNvPr id="13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тайга становится белой и очень спокойной. Морозы крепчают, снег укрывает землю, но под этим снежным одеялом жизнь леса всё равно продолжается.
</a:t>
            </a:r>
            <a:endParaRPr lang="en-US" sz="9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тайгу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поведения в лесу помогают сохранить тайгу чистой, тихой и безопасной для людей, животных и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особенности тайги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лесной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такую большую территорию, что её называют огромным лесным поясом. Она тянется далеко на север и меняется от места к месту, словно длинная зелёная лента.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и короткий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частях тайги длина дня заметно меняется. Летом свет может держаться очень долго, а зимой день становится коротким, и лес быстрее погружается в сумерки.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Смелая лиственница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умеет жить в очень холодных районах и легко переносит морозы. Осенью она сбрасывает хвою, будто говорит: «Пора немного отдохнуть до весны!»
</a:t>
            </a:r>
            <a:endParaRPr lang="en-US" sz="106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холоду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тайги научились справляться с суровой погодой. У каждого есть свои хитрые способы выжить, поэтому лес остаётся живым даже в сильный мороз.
</a:t>
            </a:r>
            <a:endParaRPr lang="en-US" sz="10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мягком снегу остаются лёгкие следы, похожие на маленькие галочки. Если внимательно посмотреть, можно понять, куда спешил заяц и не появлялся ли поблизости его сосед-хищник. Такие следы помогают читать лес, как открытую книжку.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дорожка зайца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деревьями часто лежат шишки и обгрызенные ветки. По ним видно, где кормилась белка или где недавно проходил лось. Даже кора на стволе может рассказать, что в лесу идёт своя тихая работа.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Шишка, кора и погрызенные ветки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земле находят птичьи перья, и тогда кажется, будто лес оставил маленькую записку. По ним можно догадаться, что рядом отдыхала птица, пряталась в ветвях или взлетала прямо с опушки.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у тропинки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 подсказки в лесу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3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27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 климат нашей планеты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241650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вода сохраняются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задерживает снег и удерживает влагу в почве. Благодаря этому ручьи и реки получают воду постепенно, а земля меньше пересыхает.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растёт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деревьев образуют огромные лесные массивы. Они поглощают углекислый газ, выделяют кислород и помогают воздуху оставаться чище.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589200" y="28878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становится мягче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ослабляют сильные ветры и помогают природе сохранять равновесие. Если тайги становится меньше, климату труднее оставаться спокойным и устойчивым.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о тайге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это огромный хвойный лес, где главными деревьями становятся ель, сосна, пихта и лиственница. Их густые кроны создают особый лесной дом.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растут мхи, ягоды и грибы, а рядом живут звери, птицы и насекомые. Здесь у каждого лесного жителя есть своё место и своя задача.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очищает воздух, сохраняет влагу и помогает почве не разрушаться от ветра. Тайга работает как большой природный помощник для всей Земли.
</a:t>
            </a:r>
            <a:endParaRPr lang="en-US" sz="1074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выглядит сильной, но ей тоже нужна защита. Пожары, мусор и вырубка могут навредить лесу, поэтому беречь его должен каждый.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это не просто лес, а большой живой мир. Если беречь её от огня, мусора и лишней вырубки, она и дальше будет дарить чистый воздух, воду и дом животным.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лес, который нужно беречь
</a:t>
            </a:r>
            <a:endParaRPr lang="en-US" sz="19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2026-05-26T07:45:45Z</dcterms:created>
  <dcterms:modified xsi:type="dcterms:W3CDTF">2026-05-26T07:45:45Z</dcterms:modified>
</cp:coreProperties>
</file>