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прилагательные меняются по падежам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прилагательные подстраиваются под слова рядом.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помогают понять, кто что делает в предложении. А прилагательные должны менять окончание вместе с существительным. Так слова звучат правильно, а фразы становятся понятными и красивыми.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на уроке русского языка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— это дружба слов в предложении. Прилагательное берёт форму существительного и меняет окончание, чтобы они звучали как одна команда.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существительное стоит в другом падеже, прилагательное тоже не ленится и меняется. Поэтому мы говорим: синее небо, о синем небе, весёлая игра, для весёлой игры.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речь становится точной и аккуратной. Согласованные слова легко читать, а ошибки появляются гораздо реже — почти как незваные гости.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согласование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813" y="2853099"/>
            <a:ext cx="233625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задавать вопрос к прилагательному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форму прилагательного, нужно задать вопрос от существительного. Вопрос подсказывает, какое окончание выбрать: какой? какого? какому? каким? о каком?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 окончание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 окончание работают как пара сапог: один без другого не очень полезен. Сравни: яркий дом, яркого дома, яркому дому — форма меняется по вопросу.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остановись и проверь слово ещё раз. Сначала вопрос, потом падеж, потом окончание. Такой порядок помогает не перепутать 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956" y="1835949"/>
            <a:ext cx="90337" cy="24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6513" y="1835949"/>
            <a:ext cx="240900" cy="24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800" y="1839066"/>
            <a:ext cx="264000" cy="23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 в единственном числе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4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в начале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прилагательных мужского рода в единственном числе часто встречаются окончания -ый, -ий, -ой. В начальной форме они помогают сразу узнать слово и его признак.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4963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 падежам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меняется вместе с существительным: большой стол, большого стола, большому столу, большим столом. Слово остаётся тем же, а окончание показывает падеж.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96800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Узнать легко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прилагательное меняется, его корень остаётся узнаваемым. Это как один и тот же герой в разных костюмах: название знакомое, а одежда разная.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род: как меняется форма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мама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мама идёт по дорожке, а рядом с ней слова тоже шагают спокойно и ровно. В именительном падеже слышно окончание -ая. Потом форма меняется: доброй мамы, доброй маме, добрую маму. На картинке легко представить заботливую маму с улыбкой.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Синяя лента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Синяя лента может украсить косичку, букет или коробку с подарком. Прилагательное в женском роде звучит мягко и красиво: синяя, синей, синюю, синей. Такое слово словно умеет менять наряд, оставаясь узнаваемым.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Ягодка на ладони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ягодка кажется совсем простой, но и с ней прилагательное меняется по падежам. Мы говорим: сладкая ягодка, сладкой ягодки, сладкой ягодке, сладкую ягодку. Так описание получается точным и очень живым.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в единственном числе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прилагательных среднего рода часто слышатся окончания -ое и -ее. Они встречаются в словах тёплое море, светлое окно и помогают сразу увидеть род слова.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существительное меняет падеж, прилагательное меняет и окончание: тёплого моря, тёплому морю, тёплым морем. Форма остаётся ясной и аккуратной.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описывают природу, погоду и предметы. Благодаря им можно сказать не просто «море», а «тёплое море» — и сразу становится почти лето.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удобно запоминать по окончаниям и вопросам. Если форма звучит неуверенно, стоит проверить, к какому существительному относится прилагательное и в каком оно падеже.
</a:t>
            </a:r>
            <a:endParaRPr lang="en-US" sz="9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прилагательное вместе с существительным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выбрать нужное окончание.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813" y="1597175"/>
            <a:ext cx="233625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219" y="2853099"/>
            <a:ext cx="116812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прилагательных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уже не нужен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прилагательное не показывает мужской, женский или средний род. Зато падеж всё ещё помогает выбрать правильную форму: какие, каких, каким, какими, о каких.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детьми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формы: весёлые дети, весёлых детей, весёлым детям. Окончание меняется каждый раз, хотя слово остаётся тем же самым и узнаваемым.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проще через образец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брать один пример и менять его по падежам. Тогда видно, как работают окончания: весёлые дети, весёлыми детьми, о весёлых детях. Почти как игра в переодевание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называет предмет. Прилагательное в нём отвечает на вопросы какой? какая? какое? какие? и стоит рядом с существительным в начальной форме.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увидеть это сразу: быстрый поезд, добрая бабушка, большое окно, дружные ребята. Такие сочетания часто встречаются в учебнике и словаре.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вопрос кто? или что?, значит, оно стоит в именительном падеже. Это удобная отправная точка для разбора, почти как старт на школьной дорожке.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падежа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отвечает на вопросы какого? какой? каких? Он помогает понять, чего не хватает, что принадлежит кому-то или рядом с чем стоит прилагательное.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прилагательных в этой форме часто слышны окончания -ого, -его, -ой и -ых. Они подсказывают, что слово изменилось вместе с существительным.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говорим: у синего карандаша, без доброй сказки, у весёлых ребят. Такие сочетания часто встречаются после слов без, у, из.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и винительный падежи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 отвечает на вопрос какому? и показывает, кому или чему что-то адресовано. В словосочетаниях он звучит мягко и помогает назвать получателя действия.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к тёплому солнцу, доброй подруге. Прилагательное меняет окончание так же, как и существительное, чтобы форма была точной и понятной.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отвечает на вопросы какой? какого? и часто показывает предмет, который видят, берут или замечают. Здесь особенно важно не торопиться с выбором окончания.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вижу яркий мяч, вижу весёлого щенка. Если задать правильный вопрос, ошибиться гораздо труднее, а фраза получается аккуратной.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отвечает на вопросы каким? какой? какими? Он часто показывает, с кем или чем совершается действие, поэтому в предложении легко найти его по смыслу.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с весёлым другом, ярким карандашом, добрыми делами, высокими деревьями. В каждом случае прилагательное подстраивается под существительное и меняет окончание.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помогает сделать речь точной и живой. Она словно подсказывает, каким именно предметом пользуются, с кем идут или какими бывают предметы вокруг.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731" y="1835949"/>
            <a:ext cx="210788" cy="24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6625" y="1835949"/>
            <a:ext cx="180675" cy="24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800" y="1839066"/>
            <a:ext cx="264000" cy="23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предложного падежа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4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 предлогом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отвечает на вопросы о каком? о какой? о каких? Чаще всего рядом стоят предлоги о, в, на, и это сразу помогает узнать форму.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4963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о чём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встречается, когда говорят о месте, времени или теме разговора: о солнечном лете, в тихой комнате, на зелёных лугах.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96800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повторяет форму существительного и делает выражение ясным. Благодаря этому предложение звучит аккуратно и без лишней путаницы.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окончания особенно похожи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Пары, в которых легко 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окончания -ый и -ий, -ая и -яя, -ое и -ее. Слова похожи на близнецов, поэтому глаз может «споткнуться» и выбрать не ту форму.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себя 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слова в паре: синий карандаш — синего карандаша, зимняя ночь — зимней ночи. Если задать вопрос и посмотреть на существительное, нужное окончание находится быстрее.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проверить окончание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существительное, к которому относится прилагательное. Без этого можно легко перепутать форму и выбрать случайное окончание.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1593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задаём вопрос от существительного к прилагательному. Вопрос подсказывает, в каком падеже стоит слово и как оно должно измениться.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0063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определяем род, число и падеж. Эти признаки помогают выбрать нужное окончание без догадок и лишних ошибок.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8548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получаем правильную форму: весёлая игра, весёлой игры, весёлой игре, весёлую игру. Признак остаётся тем же, меняется только окончание.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формы прилагательного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шагам найти нужное окончание в словосочетании.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коротких фраз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словосочетаниях изменение прилагательного видно особенно ясно. Одна основа остаётся, а окончания меняются, словно слово надевает разные костюмы.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вкусный пирог, вкусного пирога, вкусному пирогу. Каждая форма отвечает своей задаче и помогает точно показать падеж.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пример: вкусным пирогом, о вкусном пироге. Такие сочетания легко встретить в сказках, рассказах, стихах и обычной разговорной речи.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делает предмет ярче и понятнее. Даже короткая фраза сразу звучит выразительно, если форма выбрана правильно.
</a:t>
            </a:r>
            <a:endParaRPr lang="en-US" sz="9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про прилагательные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задай вопрос от существительного и проверь форму по образцу. Тогда фраза получится точной и красивой, а ошибки останутся без работы.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всегда дружит с существительным и меняется вместе с ним. Нужно смотреть на род, число и падеж, а потом подбирать окончание без спешки. Это самый надёжный способ.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подстраиваются под слово-соседа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проста: прилагательное меняет окончание, чтобы совпасть с существительным. Если помнить падежи и задавать вопросы, писать и говорить по-русски становится намного легче.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2026-05-21T22:34:10Z</dcterms:created>
  <dcterms:modified xsi:type="dcterms:W3CDTF">2026-05-21T22:34:10Z</dcterms:modified>
</cp:coreProperties>
</file>