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поисках истины и красоты в духовно-музыкальной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слово и вера раскрывают в ней истину и красоту.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церковного распева к концертной традиции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духовная музыка выросла из крещения Руси и византийского пения. Со временем она прошла путь от храмового распева к авторским хоровым сочинениям и стала частью национальной культуры.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духовная музыка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музыка, связанная с молитвой, богослужением и религиозными текстами. В ней особенно важны смысл слова, спокойная интонация и сосредоточенное настроение.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она звучит в хоровом исполнении без инструментов. В основе — псалмы, молитвы и церковные песнопения, нередко на церковнославянском языке.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светской музыки её отличает не только содержание, но и цель: помочь человеку задуматься о вере, совести, благодарности и духовной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Одноголосное пение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был основной формой церковного пения в средневековой Руси. Его мелодии тянулись плавно и спокойно, создавая ощущение сосредоточенности и торжественности.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Знаменный распев — древнейшая основа русского церковного пения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Крюковая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велась особыми знаками — крюками, или знаменами. Такая система помогала передавать напев, но требовала живой традиции исполнения и внимательного обучения певчих.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17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66417"/>
            <a:ext cx="309900" cy="2754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церковное пение звучит особым образом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строится на общем звучании голосов без инструментального сопровождения. Это помогает слушать не отдельную партию, а целое, где важен каждый голос и его точное место.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соединение голосов рождает торжественность и спокойствие. Поэтому церковное пение воспринимается как музыка размышления, а не внешнего эффекта.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 и размеренное движение мелодии создают чувство внутреннего порядка. Такое звучание настраивает на тишину, внимание и духовную собранность.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подчёркивает текст, а не отвлекает от него. Медленный темп и плавные интонации дают возможность вдумчиво воспринимать молитвенные слова и их содержание.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духовной музыки в России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не отменял предыдущий: древние напевы сохранялись и переосмыслялись в новых формах.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линия развития — от одноголосного распева к сложной хоровой культуре и концертному исполнению.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музыкальной культуры; обобщение по школьному курсу музыки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Партесное многоголосие и расширение музыкального языка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церковное пение стало строиться на разделении хора на несколько самостоятельных голосов. Это сделало звучание более объёмным и выразительным.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партия получила собственную мелодическую линию, поэтому музыка приобрела внутреннее движение и сложность. Слушатель начал воспринимать не только общий напев, но и переплетение голосов.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Партесное пение позволило передавать разные оттенки чувства: молитвенную сосредоточенность, торжественность, величие и эмоциональную глубину. Оно обогатило язык русской хоровой музыки.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опыт подготовил почву для профессионального хорового искусства, где важны гармония, стройность и осмысленное взаимодействие всех партий.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 духовные сочинения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 создал «Литургию святого Иоанна Златоуста» и «Всенощное бдение», опираясь на церковную традицию. Его музыка сохраняет молитвенный характер, но звучит более свободно и художественно.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использовал ясную хоровую фактуру и развитую гармонию, поэтому духовные сочинения Чайковского понятны и выразительны. Они стали важным примером соединения богослужебной основы и авторского стиля.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было создано «Всенощное бдение», ставшее вершиной русской духовной музыки.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помогает увидеть, что в начале XX века духовная традиция достигла особой художественной зрелости и глубины.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В. Рахманинов. «Всенощное бдение», 1915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9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композиторы, связанные с духовной хоровой традицией
</a:t>
            </a:r>
            <a:endParaRPr lang="en-US" sz="2029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Дмитрий Бортнянский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 духовные хоровые сочинения и развивал профессиональное церковное письмо, которое укрепило культуру русского хора.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 — Александр Архангельский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Продолжил развитие хоровой традиции и писал произведения, которые звучали и в храме, и в концертной практике.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 — Михаил Глинка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Обращался к духовным образам и национальным интонациям, стремясь найти собственный русский музыкальный язык.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композиторы расширили репертуар русской духовной музыки и сделали хоровое искусство заметной частью национальной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48602"/>
            <a:ext cx="3887700" cy="24412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духовной музыки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формы духовной музыки в русской традиции: от древнего распева к сложным хоровым произведениям.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шло от простого одноголосия к богатому хоровому звучанию; при этом духовная музыка сохранила связь с богослужением и обрела концертную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музыкальной культуры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в духовном произведении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духовной музыке текст стоит в центре внимания: именно его смысл определяет, какой будет мелодия, темп и общее настроение произведения.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интонации помогают выделить важные слова о молитве, надежде, благодарности, покаянии и радости, делая их особенно выразительными для слушателя.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или умеренный темп, сдержанный ритм и мягкая динамика создают сосредоточенное звучание, которое помогает вдумчиво воспринимать каждую фразу.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духовное произведение звучит не только красиво, но и как размышление о совести, вере и нравственном выборе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духовное хоровое 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 выбора священного текста до исполнения в храме или концертном зале.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как образ согласия и единства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хоре каждый голос сохраняет свою линию, но звучит только вместе с другими. Чтобы добиться такого результата, певцы должны точно интонировать, внимательно слушать соседние партии и дышать одновременно.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хор воспринимается как символ согласия и взаимной поддержки. В нём особенно ясно видно, как разные голоса объединяются в одно целое ради общей музыкальной цели.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в XX веке и её возрождение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хоровая традиция ещё звучит в храмах и концертных коллективах, а авторские произведения входят в культурную жизнь страны.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812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музыкальная практика сильно ограничена, но ноты, архивы и отдельные исполнения помогают сохранить наследие.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3010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1990-х годов интерес к духовной музыке заметно растёт: появляются новые хоры, записи и фестивали.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613873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Исследования, концерты и богослужебное исполнение возвращают духовную музыку в активную культурную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духовная музыка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воспринимает не только звучание, но и внутренний смысл текста, поэтому впечатление часто становится глубоким и сосредоточенным.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спокойные и возвышенные чувства; это связано с хоровым звучанием, плавными мелодиями и сдержанной выразительностью.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особенностями духовного хорового исполнения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духовной музыки для школьника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духовные произведения, школьник учится различать интонации, тембр голосов и общую выразительность хорового звучания.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тексты и музыка обращают внимание на добро, уважение, ответственность и внутреннюю собранность человека.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лучше понять историю России, церковные традиции и роль хора в национальном искусстве.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кругозора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духовной музыкой делает музыкальный опыт шире и показывает, что искусство может говорить о важных жизненных ценностях.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пение остаётся живой практикой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храмах и монастырях духовная музыка звучит в богослужении и сохраняет своё первоначальное назначение. Здесь особенно важны сосредоточенность, точность слов и мягкое хоровое единство, которое создаёт особую атмосферу молитвы и внимания.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Концертные залы открывают новую аудиторию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хоры исполняют духовные сочинения на сцене, знакомя с ними тех, кто редко бывает в церкви. В концертном звучании особенно заметны красота многоголосия, стройность ансамбля и сила художественного образа.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записи сохраняют наследие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Москве, Санкт-Петербурге, Ярославле, Казани и других городах проходят концерты, фестивали и записи духовной музыки. Они делают традицию доступной для слушателей и поддерживают интерес к хоровому искусству.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сохраняется и звучит духовная традиция сегодня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Истина, красота и ответственность слушателя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музыка соединяет красоту звучания с серьёзным содержанием, поэтому слушатель воспринимает её как приглашение к размышлению о совести, памяти и благодарности.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требует уважения к слову, тишине и общему настрою произведения. Такой подход помогает услышать не только голос хора, но и духовный смысл текста.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духовно-музыкальная традиция остаётся важной частью русской культуры: она учит замечать, как в искусстве соединяются истина, красота и внутреннее достоинство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Духовно-музыкальная традиция: путь к истине и красоте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Духовно-музыкальная традиция показывает, как музыка соединяет историю, веру и нравственные ценности. От древнего распева до Чайковского и Рахманинова она сохраняет живую связь красоты и смысла.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2026-05-20T17:53:07Z</dcterms:created>
  <dcterms:modified xsi:type="dcterms:W3CDTF">2026-05-20T17:53:07Z</dcterms:modified>
</cp:coreProperties>
</file>