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знаний о клеточном строении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микроскопов к современной клеточной теории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 стала ключом к биологии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ученые научились рассматривать невидимое глазу, биология изменилась: ткани, кровь и микробы показали, что у всех живых организмов есть общая клеточная основа.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увеличительные приборы и начало наблюдений
</a:t>
            </a:r>
            <a:endParaRPr lang="en-US" sz="233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линзы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XVI века в Европе появились первые увеличительные линзы. Они еще были несовершенными, но уже позволяли разглядеть то, что раньше скрывалось от глаза человека.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микроскопы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появились микроскопы, которые сильно увеличивали изображение. Картинка часто была расплывчатой, однако приборы открыли путь к новому способу изучения живой природы.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воды и ткани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увеличением ученые начали рассматривать капли воды, тонкие ткани растений, листья и кору. Это помогло понять, что даже самые обычные объекты скрывают сложное строение.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живые существа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позволил увидеть насекомых, мелкие части растений и другие объекты, недоступные без прибора. Так стало ясно, что мир живого намного разнообразнее, чем казалось раньше.
</a:t>
            </a:r>
            <a:endParaRPr lang="en-US" sz="7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ученые и их открытия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учения о клетке складывалась постепенно: от первых наблюдений к общему научному выводу.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уточняло прежние представления и постепенно привело к клеточной теории.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история клеточной теории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 появление слова «клетка»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 пробки под 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1665 году Роберт Гук рассмотрел тонкий срез пробки и заметил множество маленьких ячеек. Они напоминали ему пчелиные соты, поэтому ученый обратил внимание именно на их повторяющуюся форму.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ячеек Гук использовал слово cells — «клетки». Так появилось название, которое позже стало одним из самых важных в биологии. Оно помогло описывать строение растений точнее и понятнее.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запомнили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Гука были опубликованы в книге Micrographia. Она стала известной потому, что впервые показала: даже привычный материал может скрывать сложное внутреннее строение, если смотреть на него через микроскоп.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Левенгук: первый взгляд на мир микроорганизмов
</a:t>
            </a:r>
            <a:endParaRPr lang="en-US" sz="2002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микроскопы
</a:t>
            </a:r>
            <a:pPr algn="l" indent="0" marL="0">
              <a:lnSpc>
                <a:spcPct val="115000"/>
              </a:lnSpc>
              <a:buNone/>
            </a:pPr>
            <a:r>
              <a:rPr lang="en-US" sz="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Левенгук сам изготавливал очень простые, но мощные микроскопы. Они давали более четкое увеличение, чем многие приборы его времени, и позволили увидеть то, что раньше никто не замечал.
</a:t>
            </a:r>
            <a:endParaRPr lang="en-US" sz="90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одноклеточных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свои линзы он рассмотрел бактерии и простейших. Эти наблюдения доказали, что существуют живые организмы, состоящие всего из одной клетки, но при этом активно живущие и размножающиеся.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и сперматозоиды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Левенгук впервые описал клетки крови и сперматозоиды. Его записи расширили представления ученых о строении животных организмов и показали, что микромир связан и с человеком.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Левенгука убедили ученых, что рядом с человеком существует огромный невидимый мир живых существ. С этого момента микроскоп стал важнейшим инструментом биологии.
</a:t>
            </a:r>
            <a:endParaRPr lang="en-US" sz="9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шаг за шагом формировалось учение о клетке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истории добавлял новые факты: сначала ученые видели форму, затем — строение и происхождение клеток.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клетке развивались последовательно: от простого увеличения к полноценной научной теории.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история микроскопии и клеточной теории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Шлейден и Шванн: клетка как основа всех организмов
</a:t>
            </a:r>
            <a:endParaRPr lang="en-US" sz="2309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 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Маттиас Шлейден изучал растительные ткани и заметил, что они состоят из отдельных клеток. Его вывод помог понять, что строение растений подчиняется общему принципу.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клеточные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 Шванн сравнивал животные ткани с растительными и пришел к тому же выводу. Он показал, что клетка является общей основой не только для растений, но и для животных.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закон для 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Шлейдена и Шванна объединили разные разделы биологии. Впервые стало ясно, что разнообразие организмов скрывает единый план строения — клеточный.
</a:t>
            </a:r>
            <a:endParaRPr lang="en-US" sz="11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положение объяснило, как растут организмы, заживают ткани и образуются новые клетки при делении.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было сформулировано правило: каждая клетка происходит от другой клетки.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история клеточной теории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первых наблюдений к научной теории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открытий в истории изучения клеточного строения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микроскопы стали более точными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ахроматические линзы сделали изображение четче: цвета меньше расплывались, а контуры клеток стали заметнее. Это позволило ученым точнее сравнивать ткани и описывать их 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препаратов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биологи начали использовать красители, внутренние части клетки стали лучше различимы. Особенно хорошо стало видно ядро, а также различия между клетками разных тканей и 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открыл совсем маленький мир, недоступный обычному световому прибору. С его помощью удалось рассмотреть мембраны, митохондрии, рибосомы и другие важные структуры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разными микроскопами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удобен для школьных наблюдений, а электронный помогает изучать мельчайшие детали, недоступные при обычном увеличении.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разрешение прибора, тем глубже ученые понимают устройство клетки и ее частей.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общие сведения о возможностях светового и электронного микроскопов
</a:t>
            </a:r>
            <a:endParaRPr lang="en-US" sz="7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теория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организмы, от растений до человека и бактерий, состоят из клеток. Это общее правило объединяет огромное разнообразие живой природы в единую систему.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главной единицей строения и жизнедеятельности. Именно в ней происходят питание, дыхание, рост, обмен веществ и другие процессы, необходимые для жизни.
</a:t>
            </a:r>
            <a:endParaRPr lang="en-US" sz="96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не возникают сами по себе. Они появляются только при делении уже существующих клеток, поэтому рост организма и восстановление тканей связаны с этим процессом.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хранится наследственная информация, которая передается от родителей потомкам. Благодаря этому признаки организмов сохраняются и могут проявляться в следующем поколении.
</a:t>
            </a:r>
            <a:endParaRPr lang="en-US" sz="9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037" y="1295896"/>
            <a:ext cx="1089900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растений, животных и бактерий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есть клеточная стенка, крупная вакуоль и хлоропласты. Эти особенности помогают клетке сохранять форму и участвовать в фотосинтезе, благодаря которому растение само образует органические вещества.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 имеют клеточной стенки и хлоропластов, поэтому устроены иначе. Зато у них есть ядро и другие органоиды, которые обеспечивают работу клетки и всего организма.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устроены проще других организмов. У них нет оформленного ядра, и они обычно состоят из одной клетки. Несмотря на это, бактерии широко распространены в 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развития знаний о клетке по векам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представления о клетке и какие открытия сделали возможной современную биологию.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век добавлял новые знания: от видимых форм к строению, а затем к молекулам и наследственной информации.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история клеточной теории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 клетки для медицины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помогает врачам находить признаки воспаления, инфекции и опухолей. По состоянию клеток крови и тканей можно судить о работе органов и возможных нарушениях.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 лаборанты используют анализ клеток в крови, биопсиях и других пробах. Такие исследования позволяют уточнить диагноз и выбрать подходящее лечение без лишних предположений.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исследования помогают понять, как действуют препараты и как можно воздействовать на больные клетки. Это важно для создания более точных и безопасных методов лечения.
</a:t>
            </a:r>
            <a:endParaRPr lang="en-US" sz="12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 школьной лаборатории и в науке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биологии чаще всего рассматривают клетку кожицы лука или листа элодеи. В таких препаратах хорошо заметны оболочка, цитоплазма и ядро, поэтому они удобны для первых наблюдений.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школьный микроскоп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увеличении можно увидеть, что клетки имеют форму и границы. Это помогает понять, что живые организмы состоят не из однородного вещества, а из отдельных структур.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исследованиях ученые используют красители, фотографии и цифровые изображения. Такие способы позволяют сравнивать клетки разных организмов и замечать детали, которые трудно увидеть в обычный микроскоп.
</a:t>
            </a:r>
            <a:endParaRPr lang="en-US" sz="9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понимание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клетки показывает, что наука развивалась постепенно: сначала исследователи видели только форму, затем научились объяснять работу клеток.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становились приборы и методы, тем глубже биологи понимали строение и функции живых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история развития клеточной теории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 о клетке изменили биологию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разделы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помогла выделить цитологию и гистологию как важные области науки. Они изучают клетки и ткани, их строение, развитие и особенности у разных организмов.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стало основой генетики. Ученые поняли, как передается наследственная информация и почему потомки похожи на родителей, но не являются их точной копией.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клетках применяются в диагностике, разработке лекарств и биотехнологии. Они помогают врачам и исследователям точнее понимать болезни и искать способы их лечения.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 и микроорганизмов показало общее устройство живого мира. Это связало разные группы организмов и сделало биологию более цельной наукой.
</a:t>
            </a:r>
            <a:endParaRPr lang="en-US" sz="7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общий язык живой природы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линз до современных микроскопов наука доказала: клетка — основа всех живых организмов. Открытия Гука, Левенгука, Шлейдена, Шванна и Вирхова изменили биологию навсегда.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2026-05-31T18:49:26Z</dcterms:created>
  <dcterms:modified xsi:type="dcterms:W3CDTF">2026-05-31T18:49:26Z</dcterms:modified>
</cp:coreProperties>
</file>