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схема, которая помогает понять и пересказать текст.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читать внимательнее, находить главную мысль и пересказывать текст по порядку. С ним начало, середина и конец не путаются, а ответ получается спокойным и ясным.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план на уроке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может вести читателя к началу истории, другая — к главному событию, а третья — к завершению. Так порядок текста становится заметным.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эти части короткими пунктами. Он словно подсвечивает главное и помогает не потеряться среди подробностей.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текст можно разделить на части, где происходит своё событие или раскрывается отдельная мысль. Это помогает увидеть, как рассказ устроен внутри.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состоит из смысловых частей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плана идут один за другим, как ступеньки. Сначала обозначается начало, потом главное событие, а затем конец. Такой порядок легко запомнить и трудно перепутать.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план в виде карточек или звеньев цепочки, сразу видно, что каждое звено на своём месте. План любит порядок и не дружит с хаосом.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похож на лестницу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Назывной план строится из коротких названий частей текста. Например: начало, встреча, финал. Он звучит просто и очень понятно.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плана удобны для пересказа. Выбирают тот, который лучше подходит к тексту и легче помогает вспомнить события по порядку.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Вопросный план состоит из коротких вопросов: кто, что случилось, почему и чем всё закончилось. Он помогает вспомнить содержание по подсказкам.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плана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часть часто начинается там, где появляется новый герой, место, время или событие. Это верный знак: мысль пошла в другую сторону.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меняется, значит, в тексте, скорее всего, начинается следующая часть. Так искать границы намного проще и точнее.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один пункт плана соответствует одной смысловой части. Поэтому сначала находят места, где меняется мысль, а потом уже придумывают названия.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смысловые части текста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план текста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последовательные шаги работы с текстом от чтения до проверки готового плана.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394" y="2325000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словами пишут пункты плана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 плана не должен быть длинным. Достаточно одного-двух слов или короткого словосочетания, чтобы сразу понять, о чём часть текста.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название называет главное событие или мысль. Оно не расплывается, как сонная облачко-мысль, а чётко показывает содержание части.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лишнего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плане не нужны целые предложения и подробные пересказы. Чем короче и понятнее пункт, тем легче по нему вспомнить текст.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смотрит на три карточки и спокойно рассказывает историю своими словами. Сначала он вспоминает начало, потом главное событие, а в конце — чем всё закончилось. Карточки помогают не сбиться и не перепрыгнуть через важные части.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Карточки-подсказки на парте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читает пункты плана и держит перед собой маленькую схему текста. Она не заучивает каждое слово, а пересказывает по смыслу. Благодаря плану история звучит связно, а мысли идут аккуратно, одна за другой.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рассказ без путаницы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пересказывать текст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пункты тоже мешают. Они ничего не подсказывают и делают план туманным, будто в нём спряталась маленькая загадка без ответа.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название получилось длинным, его сокращают до главного слова или словосочетания. Хороший пункт звучит ясно, коротко и помогает быстро вспомнить часть текста.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плане не нужны длинные пересказы и подробности каждой мелочи. Его задача — напоминать главное, а не повторять весь текст почти дословно.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должно быть в плане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рассказа и план сказки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план часто показывает героев, чудо, испытание и конец истории. Даже волшебные события можно разложить на понятные части.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 2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это особенно полезно: короткие пункты легко запомнить, а пересказ становится спокойным и аккуратным.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план помогает увидеть, что было сначала, что произошло потом и чем всё завершилось. Пункты идут по порядку и не путают события.
</a:t>
            </a:r>
            <a:endParaRPr lang="en-US" sz="17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готовый план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показывает, как убедиться, что план полный, короткий и идёт в нужном порядке.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пункт не годится для плана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«О чём-то интересном» ничего не объясняют. По ним трудно понять, какая часть текста имеется в виду, поэтому план получается неясным.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туманно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писать конкретно: «Поход в лес», «Птицы зимой», «Неожиданная встреча». Такой пункт сразу подсказывает содержание и делает план аккуратным.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точность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типа «Дальше события» не называют конкретную мысль. Они подходят почти к любому тексту и не помогают быстро вспомнить нужный отрывок.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общее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не запутаться в героях и событиях. С ним легко понять, где начинается волшебство, где появляется трудность и чем заканчивается история. Сказка словно выстраивается по аккуратным ступенькам.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 сказку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устным ответом план напоминает, что сказать сначала, а что потом. Ребёнок не теряет мысль и говорит спокойнее. Это похоже на маленькую подсказку, которая тихо стоит рядом и не подводит.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готовишь ответ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полезен и дома, если надо помнить порядок дел, сборов или шагов в задании. Книга, тетрадь и закладка становятся простыми помощниками: они учат держать порядок без лишней суеты.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нужно всё запомнить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помогает план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нашёл ёжика? Этот вопрос помогает начать пересказ с главных героев и сразу назвать тех, кто первым заметил маленького зверька в траве.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 ним случилось? Здесь нужно рассказать о беде или неожиданности, которая произошла с ёжиком, чтобы вторая часть истории была понятной.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помогли дети? В этом пункте важно показать добрые действия ребят: что они сделали, чтобы ёжику стало лучше и безопаснее.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всё закончилось? Последний вопрос напоминает о финале истории. Он помогает закончить пересказ спокойно, ясно и без лишних подробностей.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вопросного плана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назывного плана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замечают ёжика в траве. Этот пункт обозначает начало истории и помогает сразу понять, где происходит первое событие.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ёжику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ребята помогают зверьку. Здесь собрана главная часть рассказа, в которой происходит самое важное действие.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история завершается хорошо. Короткое название подсказывает, что всё закончилось благополучно и без путаницы.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хороший заголовок для пункта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показывает, как из части текста получить короткое и точное название.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идёт в том же порядке, что и сам текст. Поэтому легко вспомнить, что было сначала, что потом и чем всё закончилось, не прыгая с кочки на кочку.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план помогает пересказать текст своими словами и уверенно ответить на уроке. Он не заменяет рассказ, а аккуратно подсказывает дорогу к нужной мысли.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план коротко называет главное и не перегружен лишними словами. По нему сразу видно, о чём каждая часть текста, будто у истории есть понятные таблички-помощники.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хороший план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Читаем и делим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текст читают целиком, чтобы понять его содержание. Потом находят смысловые части и замечают, где меняется событие, герой или место. Так работать гораздо легче.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Придумываем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каждой части придумывают короткое название. Затем проверяют порядок пунктов и убирают всё лишнее. План должен быть ясным, как аккуратная дорожка из карточек.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составления плана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делает текст понятнее, а пересказ — спокойнее и точнее. Он учит видеть главное, держать порядок мыслей и не теряться даже в длинной истории.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— помощник для чтения и пересказа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2026-05-21T20:07:01Z</dcterms:created>
  <dcterms:modified xsi:type="dcterms:W3CDTF">2026-05-21T20:07:01Z</dcterms:modified>
</cp:coreProperties>
</file>