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отрасли, значение и 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труд и техника обеспечивают страну продуктами и сырьём?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зависит от климата, почв и воды, поэтому в разных районах страны оно развивается по-разному. География объясняет, где лучше выращивать культуры и разводить животных, а также почему отрасль важна для питания людей и экономики.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помогает понять сельское хозяйство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774049"/>
            <a:ext cx="4365000" cy="16625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географии, тема «Сельское хозяйство»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растениеводство и животноводство и какую продукцию они дают.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создаёт пищу и корма, а животноводство превращает корма в продукты питания и сырьё.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отрасли сельского хозяйства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и его основные задачи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занимается полями, садами, огородами и теплицами. Здесь выращивают зерновые, овощные, плодовые и технические культуры, подбирая способы ухода под местные природные условия и сроки сезона.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посевов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Сорняки, вредители и болезни могут сильно снизить урожай. Поэтому применяют севооборот, удобрения, полив, обработку почвы и выбирают сорта, устойчивые к климату местности.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отрасли — получить высокий и качественный урожай. Для этого важно не только увеличить сбор продукции, но и сохранить плодородие почвы для будущих посевов.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зависит от качества семян, погоды, техники и своевременности работ. Даже хорошие поля дают меньше продукции, если посев или уборка проведены слишком поздно.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 — основа питания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зерновые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зерновым культурам относят пшеницу, рожь, ячмень, овёс и кукурузу. Они занимают важное место в сельском хозяйстве, потому что дают человеку основную пищу.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из зерна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зерна получают муку, хлеб, каши, макароны и крупы. Кроме того, его используют для приготовления комбикорма, которым кормят сельскохозяйственных животных.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пшеницы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считается главной хлебной культурой в России. Её выращивают во многих регионах мира, потому что она даёт ценный и универсальный продукт для питания.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связывают растениеводство и пищевую промышленность. Чем выше их урожай, тем стабильнее обеспечиваются хлебом, крупами и кормами люди и животные.
</a:t>
            </a:r>
            <a:endParaRPr lang="en-US" sz="11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площади, а общий состав посевов и посадок в сельском хозяйстве.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географии, обобщённая структура сельскохозяйственных культур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обычно занимают зерновые и кормовые культуры, потому что они нужны и людям, и животноводству.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культур выращивают чаще всего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культуры и их значение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важная масличная культура. Из его семян получают растительное масло, которое используют в пищу и в переработке продуктов.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свёкла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выращивают ради переработки на заводах. Из корнеплодов получают сахар, который широко используется в пищевой промышленности.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 хлопчатник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культуры дают волокно, из которого делают ткани и другие текстильные материалы. Поэтому они важны для лёгкой промышленности.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 и сырьё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 тоже относится к техническим культурам и используется после переработки. Такие растения обеспечивают сырьём пищевую, химическую и промышленную переработку.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поле даёт урожай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выращивания и подготовки продукции к хранению.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Овощеводство, садоводство и тепличное хозяйство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Овощеводство обеспечивает людей капустой, морковью, луком, огурцами, помидорами и свёклой. Эти культуры особенно важны в питании, потому что дают свежие и полезные продукты.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 связано с выращиванием яблок, груш, слив, вишни и ягод. Такие культуры требуют ухода, но дают ценные плоды, которые идут в пищу и на переработку.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Тепличное хозяйство помогает получать урожай раньше обычного сезона. Оно особенно полезно в районах с коротким летом, где открытый грунт не всегда успевает дать хороший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25951"/>
            <a:ext cx="4164900" cy="21314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географии, тема «Животноводство»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продукты дают разные виды животных и какие условия им нужны.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животноводства требуют разных кормов, помещений и природных условий, поэтому они распределяются по территории неравномерно.
</a:t>
            </a:r>
            <a:endParaRPr lang="en-US" sz="1193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животноводства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достаточного количества кормов нельзя стабильно содержать скот и птицу: кормовая база определяет объёмы молока, мяса и яиц.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отрасли сельского хозяйства связаны между собой через корма и продукцию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сельское хозяйство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особенно ценны для сельского хозяйства: они хорошо удерживают влагу и содержат много питательных веществ. На таких почвах обычно получают высокие урожаи зерновых и подсолнечника.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сезон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тёплый период, тем меньше культур успевают созреть. В холодных районах выбирают раннеспелые сорта и используют теплицы, чтобы продлить время выращивания.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влияет на рост растений не меньше, чем тепло. В засушливых районах без орошения урожай резко снижается, поэтому здесь особенно важны накопление влаги и полив.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результат одновременно влияют температура, осадки, почвы и длина вегетационного периода. Поэтому в разных районах страны сельское хозяйство развивается по-разному и специализируется на своих культурах.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 урожайность действуют и природа, и труд человека. Особенно заметны роль погоды, сроков работ и ухода за посевами.
</a:t>
            </a:r>
            <a:endParaRPr lang="en-US" sz="1079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материалам школьного курса географии
</a:t>
            </a:r>
            <a:endParaRPr lang="en-US" sz="102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хорошие почвы не гарантируют высокий урожай без своевременного посева, уборки и современной техники.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урожайность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без которой сельское хозяйство не работает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трактор идёт по полю, рыхлит землю и готовит её к посеву. К нему можно прицепить плуг, борону или культиватор, поэтому одна машина выполняет сразу несколько важных задач.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 выходит в поле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 собирает урожай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зерно созревает, в работу вступает комбайн. Он срезает колосья, обмолачивает их и собирает зерно, уменьшая потери и ускоряя уборку на больших площадях. Без такой техники убрать поле вовремя трудно.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работает быстрее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животноводческих фермах помогают доильные установки, кормораздатчики и другое оборудование. Оно облегчает труд людей, повышает точность ухода за животными и позволяет лучше соблюдать санитарные требования.
</a:t>
            </a:r>
            <a:endParaRPr lang="en-US" sz="11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сельское хозяйство справляется с трудностями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вредителями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болезни и сорняки снижают урожай и его качество. Для защиты растений применяют обработку посевов, севооборот и устойчивые сорта.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хозяйства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Нехватку рабочих рук и износ техники уменьшают за счёт современной техники, автоматизации и более рациональной организации работ на полях и фермах.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риски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Засуха, заморозки и резкие перепады температуры могут повредить посевы. Поэтому земледельцы выбирают подходящие сроки работ и используют способы сохранения влаги.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почв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использовании земля истощается, поэтому нужны удобрения, мелиорация и чередование культур. Это помогает сохранять плодородие и получать стабильный урожай.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продукта от поля или фермы до магазина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сельскохозяйственная продукция проходит путь от производства до продажи с контролем качества на каждом этапе.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охрана природы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использует природные ресурсы ежедневно, поэтому особенно важно беречь почву и воду. Неосторожное хозяйствование может снизить плодородие и ухудшить состояние рек и озёр.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удобрений вносить слишком много, вредные вещества могут попадать в водоёмы. Это нарушает природное равновесие и делает воду опасной для людей, животных и растений.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Капельный полив, точное внесение удобрений и современные способы ухода за полями позволяют экономнее расходовать ресурсы. При этом урожай остаётся высоким, а нагрузка на природу уменьшается.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эрозии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обработка почвы ускоряет её разрушение ветром и водой. Лесополосы, аккуратная вспашка и сохранение растительного покрова помогают удерживать плодородный слой.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5280" y="1336325"/>
            <a:ext cx="4303840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географии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сельского хозяйства меняется от района к району в зависимости от природных условий и обеспеченности кормами.
</a:t>
            </a:r>
            <a:endParaRPr lang="en-US" sz="1253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климат и плодороднее почвы, тем больше возможностей для земледелия; там, где есть пастбища, сильнее развивается животноводство.
</a:t>
            </a:r>
            <a:endParaRPr lang="en-US" sz="1127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России и сельскохозяйственная специализация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сельском хозяйстве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и селекционер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 следит за посевами, почвой и сроками работ, а селекционер выводит более урожайные и устойчивые сорта. Их работа особенно важна для качества будущего урожая.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 и фермер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 управляет трактором, комбайном и другой техникой, а фермер организует работу всего хозяйства. Эти профессии требуют ответственности, умения планировать и работать в разных условиях.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и зоотехник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заботится о здоровье животных, а зоотехник отвечает за кормление, содержание и продуктивность. От их знаний зависит, сколько молока, мяса и яиц получит хозяйство.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переработки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 урожая и получения сырья продукция попадает на предприятия, где её сортируют, перерабатывают и упаковывают. Поэтому сельское хозяйство тесно связано и с промышленностью.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 — опора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объединяет поля, фермы, переработку и доставку продуктов. Оно даёт людям пищу, предприятиям — сырьё, а стране — рабочие места и устойчивое развитие.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2026-06-02T17:37:04Z</dcterms:created>
  <dcterms:modified xsi:type="dcterms:W3CDTF">2026-06-02T17:37:04Z</dcterms:modified>
</cp:coreProperties>
</file>