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96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summary of a text: как кратко передать содержание на уроке английского языка
</a:t>
            </a:r>
            <a:endParaRPr lang="en-US" sz="2982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смысл текста кратко, точно и по-английски?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умение делать summary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помогает понять прочитанное, выделить главное и ответить связно. Этот навык нужен после чтения рассказов, статей и биографий, а также в заданиях на reading, speaking и writing в 7 классе.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хорошего summary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хорошем summary остаются тема, ключевые факты и важные события. Оно не пересказывает весь текст, а показывает, что в нём действительно важно для понимания смысла.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 пишется без длинных цитат и без дословного копирования. Ученик должен передать содержание простыми фразами, сохраняя точность и не искажая мысль автора.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строится в понятном порядке: от начала к результату. Простые предложения и слова-связки помогают сделать текст цельным, а не набором отдельных фраз.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повторения и мелкие подробности убираются, если они не меняют смысл. Для английского языка особенно важно писать кратко, ясно и без ненужных отступлений.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summary, а что сокращается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summary остаются title or topic, main idea, key events, important facts, names, places, dates and final conclusion. Эти элементы помогают понять текст целиком.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Сокращаются повторяющиеся действия, длинные диалоги и второстепенные примеры. Если деталь не влияет на смысл, она не нужна в кратком пересказе.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Оставляем точные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есть цифры, правила, выводы или важные события, их стоит сохранить. Именно такие детали делают summary точным и полезным.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перегружаем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одежды, внешности и другие мелочи часто можно опустить. Summary должно быть коротким, но при этом передавать основное содержание без потери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хорошему summary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потерять смысл и сохранить логику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главная мысль текста на английском языке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 what is the text about. Это общее содержание текста: например, школьная жизнь, дружба или важное событие. Тема не должна быть слишком узкой.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показывает, что автор хочет сказать читателю. Она объясняет смысл событий или поведения героев и часто связана с уроком, выводом или идеей текста.
</a:t>
            </a:r>
            <a:endParaRPr lang="en-US" sz="986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summary важно не брать одну деталь за весь смысл текста. Сначала нужно определить общее содержание, а затем выбрать факты, которые действительно раскрывают главную мысль.
</a:t>
            </a:r>
            <a:endParaRPr lang="en-US" sz="9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и другие короткие ответы: в чём разница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summary передаёт содержание текста целиком, а short answer отвечает только на один вопрос.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шире по содержанию, требует связного изложения и показывает понимание текста целиком. Short answer короче и служит для точечного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чтению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обязательно сохраняются в summary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персонажей нужно сохранять точно, потому что они помогают понять, кто участвует в событиях. Ошибка в имени может исказить весь смысл пересказа.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происходит действие, важно для понимания текста. Названия городов, стран, школ и дат нельзя путать, иначе summary станет неточным.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 входят только ключевые действия, которые двигают сюжет или объясняют основную мысль. Именно они показывают, что произошло в тексте.
</a:t>
            </a:r>
            <a:endParaRPr lang="en-US" sz="77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summary полезно сохранить результат событий и, если он есть, вывод автора или мораль. Это помогает передать не только факты, но и смысл текста.
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summary по абзацам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48950" y="1206913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тему текста и называют, о чём идёт речь. Один короткий пункт помогает задать направление всему summary и не начать с второстепенной детали.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195473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 центральное событие или проблему. Именно этот пункт чаще всего показывает, что изменилось в тексте и почему история или статья стала важной.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3760539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один-два факта, без которых смысл был бы неполным. Это может быть причина поступка, значимая дата, правило или результат действия.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5566334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нужно кратко показать, чем всё закончилось. Такой пункт делает summary логичным и помогает читателю увидеть развитие событий от начала к концу.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7333042" y="1179688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сформулировать общий итог или главную мысль автора. Этот пункт особенно полезен, если текст оставляет ясный урок или мораль.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объём текста при summary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 сохраняет смысл, но убирает всё лишнее: повторы, длинные описания и второстепенные примеры.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отобраны главные мысли, тем короче summary. При этом содержание остаётся понятным и полным.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работы с текстом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английского summary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because и so объясняют, почему что-то произошло и к чему это привело. Они особенно полезны, когда нужно кратко передать поступок персонажа или вывод текста.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but и however показывают, что две мысли не совпадают или изменяют друг друга. Такие соединители делают summary точнее и помогают избежать резких переходов между предложениями.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соединение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and помогает объединять близкие по смыслу факты без лишней сложности. Для 7 класса это один из самых удобных способов сделать текст понятным и плавным.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then, after that и finally помогают показать ход событий по порядку. С их помощью summary звучит как связный рассказ, а не как набор отдельных фраз.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и 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несколько простых связок, summary становится логичным и легче читается. Это особенно важно в школьных заданиях, где ценятся ясность, краткость и правильный порядок мыслей.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summary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перед сдачей работы на уроке английского языка в 7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40293"/>
            <a:ext cx="3971100" cy="1862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summary на уроке английского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самые частые проблемы при написании summary и их последствия для смысла и качества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summary требует отбора главного, собственного формулирования и логичного порядка событий.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работы с reading tasks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художественного текста на английском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кратком пересказе называют главных героев. Это помогает сразу понять, о ком идёт речь и кто участвует в событиях.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передают основную ситуацию или конфликт. Именно он делает сюжет важным, поэтому без него summary будет неполным.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кратко описывают ключевые действия и результат истории. Длинные диалоги, описания природы и второстепенные эмоции сокращают.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или 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конце, если она есть, добавляют мораль, урок или авторский вывод. Так summary сохраняет смысл произведения, а не только его сюжет.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946" y="1213725"/>
            <a:ext cx="2364758" cy="20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научного или учебного текста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вместо длинных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статье о вулканах остаются только главные сведения: что это такое, как они образуются и чем опасны. Примеры из текста можно сократить до одного общего упоминания.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 здоровье summary сохраняет важные термины и итоговые мысли автора. Подробные описания экспериментов или повторяющиеся объяснения убираются, чтобы ответ был точным и коротким.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 — один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статье по истории можно оставить название события, дату, причины и результат. Если текст рассказывает о нескольких фактах, их объединяют в одну логичную цепочку без лишних деталей.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и письменный summary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 ответа на основе школьного текста на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хорошо выбранный смысловой блок позволяет убрать повторы, подробные описания и лишние примеры, сохранив главную мысль и логику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обучению reading и writing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текста часто можно передать одним предложением summary
</a:t>
            </a:r>
            <a:endParaRPr lang="en-US" sz="19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summary в зависимости от жанра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жанров разные смысловые опоры, поэтому при сокращении текста меняется набор главных деталей, но цель summary остаётся одной.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определяет, какие элементы нужно сохранить, чтобы summary оставалось точным и уместным.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чтению на английском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306865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summary помогает учить английский язык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учит быстро находить тему и главную мысль. Ученику легче увидеть, о чём был текст, и не потерять важные смысловые связи.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кратком пересказе новые слова повторяются в понятном контексте. Это помогает лучше запоминать лексику и использовать её в собственных ответах.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связный ответ тренирует speaking. Ученик учится говорить по плану, без пауз на мелкие детали, и звучит увереннее перед классом.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summary развивает writing, орфографию и грамматику. Оно помогает готовиться к заданиям по reading, speaking and writing одновременно.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summary текста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помогает увидеть в тексте главное, убрать лишнее и передать смысл кратко и логично. Для 7 класса это шаг к уверенной речи, точному письму и лучшему пониманию английского.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2026-05-30T20:23:36Z</dcterms:created>
  <dcterms:modified xsi:type="dcterms:W3CDTF">2026-05-30T20:23:36Z</dcterms:modified>
</cp:coreProperties>
</file>