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плоскости без деформации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смещает фигуру на плоскости, не меняя её форму, размеры и ключевые свойства.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параллельный перенос связывает геометрические свойства фигур с координатами и векторной записью. Это помогает уверенно отличать перенос от поворота и отражения и решать задачи на построение образов и их координаты.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параллельный перенос важен в 11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— преобразование плоскости, при котором точке A соответствует точка A′, и вектор AA′ один и тот же для всех точек.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направление вектора AA′ сохраняются: для каждой точки сдвиг имеет тот же масштаб и ту же ориентацию.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фигура переходит в равную ей фигуру: все её элементы сохраняют взаимное расположение и геометрические отношения.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параллельного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величина сдвига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задаёт направление, в котором фигура смещается, и величину этого смещения. На схеме обычно отмечают его начало и конец, а также соответствие A→A′, B→B′, C→C′.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сдвиг для всех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 каждой вершины показывает, что перенос не «подстраивается» под форму фигуры. Он действует на каждую точку одинаково, поэтому образ строится без догадок по фигуре.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 как основа построения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сохраняет геометрические характеристики фигуры, меняя лишь её положение на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сохраняются длины, углы и взаимное расположение элементов, образ получается равным исходной фигуре; изменяется только позиция.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движений плоскости, курс геометрии 11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при параллельном переносе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 сдвигаются по заданному вектору, тогда как внутренние геометрические параметры остаются прежними.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перенос — движение без деформации, поэтому проверять результат удобно через равенство длин и углов.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параллельного переноса (движения плоскости), курс геометрии 11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а что остается неизменным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переноса для многоугольников, отрезков и окружностей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образа фигуры при переносе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(a; b)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меняются добавлением координат вектора переноса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параллельного переноса через сложение векторов и координаты, курс геометрии 11 класса.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переноса имеет координаты (a; b), то для точки (x; y) новый образ имеет координаты (x+a; y+b).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Смещая точки на вектор (2; −1), получаем одинаковый сдвиг по осям: +2 по x и −1 по y для каждой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вектор действительно связывает каждую точку с её образом, что подтверждает формулу (x; y) → (x+a; y+b).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 на координатной плоскости, в соответствии с определением параллельного переноса.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переноса точек на 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удобно сопоставлять исходную фигуру и её образ: например, треугольник, прямоугольник или стрелку. Соответствующие стороны остаются параллельными и равными, а значения углов не меняются.
</a:t>
            </a:r>
            <a:endParaRPr lang="en-US" sz="145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наблюдение состоит в том, что вся фигура перемещается целиком. В ней нет ни растяжения, ни сжатия, ни поворота: меняется лишь положение на координатной плоскости.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фигуры как единое движение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переноса и векторного языка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как «двигатель»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задаётся вектором: именно его направление и длина определяют, куда смещаются точки. Один и тот же вектор применяется ко всем вершинам фигуры, поэтому перенос получается единообразным.
</a:t>
            </a:r>
            <a:endParaRPr lang="en-US" sz="1503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точка +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перенос можно читать как прибавление вектора к точке. Если представить точку как координатный «адрес», то перенос задаёт одинаковое смещение для каждого адреса и не меняет внутренние свойства фигуры.
</a:t>
            </a:r>
            <a:endParaRPr lang="en-US" sz="153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образа через координаты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действует правило: к каждой координате точки прибавляется соответствующая координата вектора. Тогда образ точки получается автоматически, а построение на чертеже перестаёт быть единственным способом решения.
</a:t>
            </a:r>
            <a:endParaRPr lang="en-US" sz="140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задач и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перенос выражают через векторы и координаты, проще сравнивать варианты, проверять корректность построений и формулировать выводы. Это помогает уверенно переходить между наглядной геометрией и алгебраическими вычислениями.
</a:t>
            </a:r>
            <a:endParaRPr lang="en-US" sz="14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742" y="2728778"/>
            <a:ext cx="310451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 трём параметрам: ориентация, способ задания и характер перемещения. Это помогает отличать перенос от других движений плоскости в задачах 11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узнаётся по единому вектору для всех точек и сохранению ориентации; поворот связан с центром и фиксированным углом; отражение — с осью и сменой ориентации.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движений плоскости, курс геометрии 11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перенос, поворот и отражение: что различается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5705" y="1838326"/>
            <a:ext cx="488936" cy="55878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применение: где «работает» перенос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инженерная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оформлении схем и повторяющихся элементов перенос позволяет воспроизводить один и тот же участок чертежа в разных местах. Это упрощает построения и снижает риск ошибок при масштабировании вручную.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перенос используется для перемещения объектов без изменения их размеров. Кадры анимаций часто складываются из серии одинаковых смещений, поэтому векторный подход делает вычисления компактными и проверяемыми.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повторяющиеся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строят как набор элементов, которые повторяются с равными промежутками. Параллельный перенос задаёт этот ритм, а сочетание с симметриями приводит к аккуратным, упорядоченным рисункам.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схемы 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маршрутов и навигационные планы могут представлять перемещения в виде переносов. Особенно полезно, когда требуется переносить «условные знаки» по сетке, сохраняя их форму и относительные соотношения.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«повторяемость» — главный мотив, из-за которого перенос так часто появляется в задачах: нужно лишь сместить элемент, не изменяя его геометрию.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перенос используют не только для вычислений, но и как удобный язык для описания повторяющихся изображений и перемещений на плоскости.
</a:t>
            </a:r>
            <a:endParaRPr lang="en-US" sz="1396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разметка тематики примеров (без статистических данных), 2026.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параллельный перенос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проверки: один и тот же вектор для всех точек + сохранение расстояний и углов.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типичных ошибок при переносе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Композиций: два переноса — один результат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выполнить сначала перенос на вектор **u**, а затем на вектор **v**, итоговая фигура окажется там же, что и после одного переноса. Итоговый вектор равен сумме **u + v**, поэтому вычисления становятся прямыми.
</a:t>
            </a:r>
            <a:endParaRPr lang="en-US" sz="1328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свойства в том, что перенос не «перестраивает» фигуру: он лишь меняет положение. Поэтому порядок последовательных переносов сводится к векторной сумме, а чертёж можно корректно разбирать по шагам.
</a:t>
            </a:r>
            <a:endParaRPr lang="en-US" sz="1274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координатных задачах это особенно удобно: координаты образа легко получать по правилу x+a и y+b, а затем повторить для следующего шага. Так уменьшается вероятность пропустить знак или направление оси.
</a:t>
            </a:r>
            <a:endParaRPr lang="en-US" sz="13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по оси x определяется первой координатой вектора: чем больше модуль, тем сильнее сдвиг по горизонтали. Знак задаёт направление вправо или влево.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подчёркивает роль знака: при (−2; 2) движение по x идёт влево, хотя сама величина смещения по модулю согласуется с координатой вектора. По y аналогично работает вторая координата.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пример для отработки правила x→x+a, y→y+b (без внешних данных), 2026.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 при разных векторах переноса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повторяются через равные промежутки: один мотив «перекладывают» в новое место тем же вектором. Так возникает ощущение ритма и равномерности, а форма каждого элемента остаётся неизменной. На листе это выглядит как аккуратно разложенная последовательность.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+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параллельный перенос сочетают с осевой и центральной симметрией, узор становится более сложным, но всё равно упорядоченным. Повторяемость задаётся переносом, а симметрии добавляют зеркальную «симметричность» композиции. В итоге рисунок выглядит гармонично и структурно.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как конструктор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того чтобы заново рисовать каждый элемент, орнамент собирают из базового фрагмента. Базовую фигуру последовательно переносят на новые позиции, сохраняя её размеры и углы. Так проще проектировать узоры для бордюров, рамок и декоративных панелей.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 орнаментах и узорах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797753"/>
            <a:ext cx="3848986" cy="25527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таблицу как быстрый «фильтр»: по набору признаков перенос легко отличить от поворота и отражения.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являются «единый вектор» и неизменность ориентации: если соответствие задаётся общим сдвигом без поворота, это параллельный перенос.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движений плоскости, курс геометрии 11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параллельного переноса в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— мост между чертежом и 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относится к ключевым движениям плоскости: он сохраняет геометрические характеристики и задаётся вектором. Благодаря связи с координатами и векторной записью тема помогает решать задачи построения и анализа.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2026-05-14T05:26:23Z</dcterms:created>
  <dcterms:modified xsi:type="dcterms:W3CDTF">2026-05-14T05:26:23Z</dcterms:modified>
</cp:coreProperties>
</file>