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строение Солнечной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— комплекс объектов, формирующих уникальную космическую структуру.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представлений о Солнечной системе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Солнечной системы началась с геоцентрической модели и перешла к гелиоцентрической в эпоху Возрождения. Современные открытия и миссии значительно расширили наше понимание космоса.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99,86%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всей Солнечной системы сосредоточено в Солнце, управляющем её гравитационной динамикой.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масса определяет орбиты планет, а энергия, образующаяся в ядре, обеспечивает жизнь и формирует условия во всей системе.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планет: внутренние и внешние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планеты, включая Землю, имеют твёрдую поверхность, сравнительно небольшие размеры и высокую плотность. Их атмосферы тонки или отсутствуют, что влияет на температурные режимы.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планеты — гиганты с массивными атмосферами из газов и льдов, они обладают кольцами и многочисленными спутниками, а их масса в разы превышает массу земных планет.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919" y="1508047"/>
            <a:ext cx="3813511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восьми планет Солнечной системы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планет: расстояние от Солнца, размеры, масса, плотность и количество спутников на 2023 год.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варьируются по размерам и массе: от небольшого Меркурия до гигантского Юпитера с сотнями спутников.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516" y="1691650"/>
            <a:ext cx="548775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034" y="3141350"/>
            <a:ext cx="640238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и малые тела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вроде Плутона и Цереры обладают малыми размерами и не очистили свои орбиты от других тел, отличаясь уникальными орбитальными свойствами.
</a:t>
            </a:r>
            <a:endParaRPr lang="en-US" sz="145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тела с яркими хвостами при сближении с Солнцем, переносят органические вещества, возможно, способствуя развитию жизни.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преимущественно из камня и металла, концентрируются в поясе между Марсом и Юпитером и представляют риск для Земли.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Межпланетная пыль и метеороиды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Мельчайшие частицы, образующиеся от разрушения комет и астероидов, влияют на атмосферу планет и видимы как падающие звёзды.
</a:t>
            </a:r>
            <a:endParaRPr lang="en-US" sz="13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между Марсом и Юпитером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состоит из миллионов каменистых объектов разного размера, основным из которых является Церера — крупнейший и единственный карликовый объект в этом поясе.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влияние Юпитера препятствует формированию планеты в этой зоне, делая пояс источником большинства метеоров, достигающих Землю.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массы тел Солнечной системы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Солнца полностью доминирует, что определяет гравитационное поле и динамику всей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концентрация в Солнце объясняет устойчивость орбит планет и сложную структуру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планет и их особенности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планеты движутся по эллиптическим орбитам вблизи плоскости эклиптики, что упрощает анализ их взаимодействий и предсказание положения в пространстве.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Эксцентриситет орбиты у Меркурия является самым высоким, что влияет на значительные колебания расстояния до Солнца в течение орбитального периода.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Орбитальная скорость уменьшается с удалением от Солнца: от высоких 47,9 км/с у Меркурия до медленных 5,4 км/с у Нептуна.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Ганимед — крупнейший спутник в Солнечной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Ганимед, спутник Юпитера, превосходит по диаметру даже планету Меркурий. Он обладает мощным магнитным полем и ледяной корой с возможным подледным океаном.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— таинственная луна Сатурна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выделяется толстой атмосферой и реками жидких углеводородов на поверхности, представляя интерес для изучения предбиологических процессов.
</a:t>
            </a:r>
            <a:endParaRPr lang="en-US" sz="134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спутники Марса — Фобос и Деймос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малы и неправильной формы, вероятно — захваченные астероиды. Их исследование помогает понять историю формирования марсианской системы.
</a:t>
            </a:r>
            <a:endParaRPr lang="en-US" sz="134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планет: разнообразие и особенности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планет и спутников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крупные спутники значительно превосходят Меркурий по размеру, демонстрируя широкий диапазон масштабов небесных тел в 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гиганты доминируют по размерам, но самые крупные спутники сопоставимы с земными планетами, подчёркивая разнообразие по размерам в системе.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Кометы: ледяные посланцы окраин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состоят из льда, пыли и органических молекул, что делает их важными источниками информации о ранних условиях Солнечной 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кометы, такие как Галлея, регулярно возвращаются, в то время как долгопериодические имеют орбиты с тысячелетними циклами и редко посещают внутреннюю систему.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к Солнцу кометы развивают яркие хвосты из газа и пыли, что влияет на химический состав планет и может быть источником органики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Оорта и пояс Койпера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простирается за орбитой Нептуна и содержит множество ледяных объектов, включая карликовые планеты, подпитывающих короткопериодические кометы.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Оорта расположено за пределами пояса Койпера на огромных расстояниях и, скорее всего, формирует резервуар долгопериодических комет с орбитами до 100 тысяч астрономических единиц.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 эволюция облака Оорта остаются предметом исследований из-за трудностей наблюдения и ограниченных данных о его структуре и размерах.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областей критично для оценки динамики объекта Солнечной системы, а также для изучения поступления кометной материи во внутренние области.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внутренних планет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Венера, Марс и Меркурий имеют слоистое строение: металлическое ядро, мантия из силикатов и твердая кора. У Меркурия особенно крупное железное ядро относительно размера.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демонстрирует признаки снижения вулканической активности и наличие древнего магнитного поля. Земля уникальна тектоникой плит и атмосферой, поддерживающей разнообразие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 Сатурн — водородно-гелиевые 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планеты состоят преимущественно из водорода и гелия, имеют большое металлическое ядро и масштабные атмосферные слои с сложными погодными системами и кольцами.
</a:t>
            </a:r>
            <a:endParaRPr lang="en-US" sz="98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 Нептун — ледяные 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состав включает воду, аммиак и метан в виде льдов, что придаёт им голубой оттенок, а плотные облачные слои создают сложные атмосферные явления и сильные магнитные поля.
</a:t>
            </a:r>
            <a:endParaRPr lang="en-US" sz="1063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Магнитосфера и кольца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и ледяные гиганты обладают мощными магнитосферами, защищающими их атмосферу, а кольца состоят из частиц разного размера и материала, формируя уникальные системы спутников.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газовых и ледяных гигантов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и его влияние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солнечного ветра с магнитосферами планет вызывает полярные сияния и определяет защиту атмосфер от разрушения космическими лучами.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формирует хвосты комет и устанавливает границы гелиосферы, ограничивая проникновение межзвёздного вещества в окрестности Солнца.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— постоянный поток заряженных частиц, исходящих от Солнца со скоростью 300–800 км/с, что влияет на все объекты Солнечной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66" y="1734197"/>
            <a:ext cx="1233798" cy="1329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6" y="3268028"/>
            <a:ext cx="1233798" cy="13299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202" y="1734197"/>
            <a:ext cx="1233798" cy="13299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202" y="3268028"/>
            <a:ext cx="1233798" cy="13299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0581" y="1729033"/>
            <a:ext cx="2339186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Вояджер-1 и 2 — границы и межзвёздная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зонды предоставили первые данные о внешних краях Солнечной системы и проникли в межзвёздное пространство, расширив понимание взаимодействия с межзвёздной средой.
</a:t>
            </a:r>
            <a:endParaRPr lang="en-US" sz="1358" dirty="0"/>
          </a:p>
        </p:txBody>
      </p:sp>
      <p:sp>
        <p:nvSpPr>
          <p:cNvPr id="11" name="Text 1"/>
          <p:cNvSpPr txBox="1"/>
          <p:nvPr/>
        </p:nvSpPr>
        <p:spPr>
          <a:xfrm>
            <a:off x="2070581" y="3252433"/>
            <a:ext cx="2339186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Кьюриосити и Персеверанс — открывая Марс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Роверы проанализировали геологию и климат Марса, выявив признаки прошлой водной среды и оценив условия, пригодные для микробной жизни.
</a:t>
            </a:r>
            <a:endParaRPr lang="en-US" sz="1354" dirty="0"/>
          </a:p>
        </p:txBody>
      </p:sp>
      <p:sp>
        <p:nvSpPr>
          <p:cNvPr id="12" name="Text 2"/>
          <p:cNvSpPr txBox="1"/>
          <p:nvPr/>
        </p:nvSpPr>
        <p:spPr>
          <a:xfrm>
            <a:off x="6288314" y="1729033"/>
            <a:ext cx="2368989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Кассини — исследование Сатурна и его колец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Кассини детально изучил структуру колец, атмосферу и спутники Сатурна, открыв активные гейзеры на Энцеладе и сложные процессы на Титане.
</a:t>
            </a:r>
            <a:endParaRPr lang="en-US" sz="1459" dirty="0"/>
          </a:p>
        </p:txBody>
      </p:sp>
      <p:sp>
        <p:nvSpPr>
          <p:cNvPr id="13" name="Text 3"/>
          <p:cNvSpPr txBox="1"/>
          <p:nvPr/>
        </p:nvSpPr>
        <p:spPr>
          <a:xfrm>
            <a:off x="6288314" y="3252433"/>
            <a:ext cx="2368989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горизонты — исследования Плутона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зонд, посетивший Плутон, передал уникальные изображения и данные о поверхности, атмосфере и спутниках карликовой планеты.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и ключевые открытия
</a:t>
            </a:r>
            <a:endParaRPr lang="en-US" sz="2700" dirty="0"/>
          </a:p>
        </p:txBody>
      </p:sp>
      <p:sp>
        <p:nvSpPr>
          <p:cNvPr id="15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442787"/>
            <a:ext cx="3604200" cy="22579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орбит планет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данные периода обращения, средней орбитальной скорости и эксцентриситета для ключевых планет, демонстрируя регулярности и отклонения в движении согласно законам Кеплера.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планета от Солнца, тем дольше период обращения и ниже скорость; эксцентриситеты обычно малы, исключая Меркурий с заметно эллиптической орбитой.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космическое агентство, 2024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исследований Солнечной системы для науки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изучение системы даёт ключевые сведения о формировании планет и их атмосфер, раскрывая процессы, заложившие основу для жизни на Земле.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экзопланетами расширяет представления о возможных вариациях планетарных систем и условиях, пригодных для существования живых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анализ малых тел и комет способствует пониманию распространения органики и воды во Вселенной, влияя на поиски внеземных форм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— фундамент жизни и изучения космоса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уникальный состав и динамика освещают этапы развития планет и позволяют прогнозировать будущие горизонты космических исследований человечества.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2026-05-07T23:59:02Z</dcterms:created>
  <dcterms:modified xsi:type="dcterms:W3CDTF">2026-05-07T23:59:02Z</dcterms:modified>
</cp:coreProperties>
</file>