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Звуки, буквы и правила письма помогают говорить и писать без ошибок.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Фонетика, графика и орфография в родном языке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 5 классе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33 буквы, но при письме и чтении приходится учитывать больше, чем просто алфавит. Звучание слова не всегда совпадает с написанием, поэтому нужны фонетика, графика и орфография.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95864"/>
            <a:ext cx="657000" cy="5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фонетика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речи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рассматривает, как звуки произносятся и как они соединяются в слове. Она помогает услышать, из каких частей состоит речь и чем отличается один звук от другого.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и согласные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фонетике звуки делят на гласные и согласные. Такое деление важно, потому что именно оно показывает, как образуется слог и как строится звучание слова.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и безударность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объясняет, почему ударный гласный слышится отчётливо, а безударный — слабее. Это помогает понять, почему в словах меняется звучание и появляются орфографические трудности.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Твёрдость и мягкость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могут быть твёрдыми или мягкими, звонкими или глухими. Эти признаки помогают точнее произносить слова и правильно определять их звуковой состав.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8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буквы русского языка
</a:t>
            </a:r>
            <a:endParaRPr lang="en-US" sz="3045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сколько букв есть в алфавите и почему звуков в речи больше, чем букв.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и звуки не совпадают полностью: одна буква может передавать разные звуки, а часть букв звука не обозначает.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 и школьные сведения по фонетике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Ударный гласный слышится ясно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образуют слог и часто помогают определить, как слово делится на части. В ударном слоге звук произносится чётко, поэтому его легче услышать и записать.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звуки и ударение
</a:t>
            </a:r>
            <a:endParaRPr lang="en-US" sz="3500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Безударный гласный звучит слабее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безударной позиции гласный звучит менее отчётливо и может изменяться при произношении. Именно поэтому слова вода и трава требуют особого внимания при письме.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 слабые позиции звуков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позиция помогает услышать звук отчётливо, а слабая требует проверки по правилу.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рискованные для письма случаи — безударные гласные и согласные в слабой позиции.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фонетическая классификация звуков и позиций в слове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различаются по звонкости и глухости. Парные пары б–п, в–ф, г–к, д–т, ж–ш, з–с особенно важны при письме, потому что на конце слова звук может звучать неясно.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и мягкие согласные отличаются положением языка при произношении. Мягкость часто слышна в словах с буквами е, ё, и, ю, я, а также с мягким знаком.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звук точно, нужно слушать слово целиком, а не только отдельную букву. Один и тот же согласный может звучать по-разному в разных словах и частях слова.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помогают выбирать правильную букву и избегать ошибок. Когда ученик понимает, какой согласный стоит в слове, ему проще подобрать проверочное слово и написать его верно.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звуки: звонкие, глухие, твёрдые, мягкие
</a:t>
            </a:r>
            <a:endParaRPr lang="en-US" sz="264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установить звук в слове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перейти от звучания слова к его правильному написанию.
</a:t>
            </a:r>
            <a:endParaRPr lang="en-US" sz="103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Графика показывает, как звуки речи передаются буквами. Она объясняет, почему один и тот же звук может быть записан по-разному в зависимости от положения в слове и соседних букв.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письме есть буквы, которые обозначают один звук, и буквы, которые помогают показать мягкость, разделение звуков или особое произношение. Это делает чтение и письмо более точными.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графике становится понятно, почему буква и звук не всегда совпадают. Для ученика это особенно важно, когда нужно прочитать слово правильно или объяснить его написание.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графика
</a:t>
            </a:r>
            <a:endParaRPr lang="en-US" sz="3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 и особые буквы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как основа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16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 состоит из 33 букв: он начинается с А и заканчивается Я. Это не просто перечень знаков, а система, с помощью которой записывается речь. По алфавиту удобно находить слова, читать тексты и понимать устройство письма.
</a:t>
            </a:r>
            <a:endParaRPr lang="en-US" sz="1633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которые читаются по-особому
</a:t>
            </a:r>
            <a:pPr algn="l" indent="0" marL="0">
              <a:lnSpc>
                <a:spcPct val="100000"/>
              </a:lnSpc>
              <a:buNone/>
            </a:pPr>
            <a:r>
              <a:rPr lang="en-US" sz="16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 ведут себя не одинаково во всех словах. В начале слова и после гласных они могут обозначать два звука, а после согласных часто показывают мягкость предыдущего звука. Именно поэтому они особенно важны при чтении и разборе слов.
</a:t>
            </a:r>
            <a:endParaRPr lang="en-US" sz="162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которые помогают писать и читать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буквы не всегда передают собственный звук, но помогают точно определить чтение и написание слова в речи и на письме.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 буквы служебная роль, тем важнее знать её позицию в слове и значение для произношения.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раздел «Графика»; обобщение правил употребления букв е, ё, ю, я, ь, ъ.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устанавливает единый способ письма, чтобы одинаковые слова и формы записывались без разночтений, независимо от особенностей произношения в разных ситуациях.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правила особенно нужны там, где слух не подсказывает букву точно: при безударных гласных, парных согласных, непроизносимых согласных и служебных знаках.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орфографии помогает не только избегать ошибок, но и быстро проверять написанное, опираясь на правило, состав слова и проверочное слово.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и её задача
</a:t>
            </a:r>
            <a:endParaRPr lang="en-US" sz="3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808049"/>
            <a:ext cx="4231200" cy="21716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орфограммы в начальной и средней школе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для каждой орфограммы нужен свой способ проверки и свой источник опоры: ударение, родственное слово или правило.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Орфограммы различаются по месту и способу проверки, поэтому важно сначала определить опасное место, а затем выбрать нужный приём.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разделы «Фонетика» и «Орфография».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 включает столько букв, но не все написания проверяются одинаково: часть слов можно объяснить правилом, а часть нужно запомнить.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нужно знать, чтобы быстро отличать проверяемые написания от слов, которые приходится запоминать по словарю.
</a:t>
            </a:r>
            <a:endParaRPr lang="en-US" sz="1857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 и школьные правила орфографии.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безударной гласной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подборе однокоренного слова или изменении формы слова, чтобы безударный гласный оказался под ударением.
</a:t>
            </a:r>
            <a:endParaRPr lang="en-US" sz="82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450" y="1438630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500" y="1430330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550" y="1430330"/>
            <a:ext cx="673200" cy="67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Непроизносимые согласные в словах
</a:t>
            </a:r>
            <a:endParaRPr lang="en-US" sz="2456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Слышно не всё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вроде честный, солнце, лестница отдельные согласные почти не слышны, хотя в письме они сохраняются и помогают точно передать состав слова.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по правилу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букву нельзя пропускать: написание определяется не слухом, а словом целиком. Поэтому важно проверять родственные слова и формы, где звук слышится отчётливо.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писать только по произношению, можно потерять нужную букву. Ошибка исчезает, когда ученик замечает корень слова и сравнивает его с близкими словами.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ученики чаще всего делают ошибки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особенно заметны в словах, где звук меняется или почти не помогает выбрать букву без дополнительной проверки.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внимания требуют темы, в которых нужно опираться не на слух, а на правило и проверочное слово.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типичных ошибок по теме «Фонетика. Графика. Орфография».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Фонетический разбор слова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Фонетический разбор помогает увидеть слово как цепочку звуков: определить ударение, количество слогов, твёрдость и мягкость согласных, а также сравнить звучание с написанием.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слове язык особенно заметно, что буквы и звуки не совпадают полностью: разбор показывает, какие элементы слышатся отчётливо, а какие требуют внимательного анализа.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связаны фонетика, графика и орфография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слышим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помогает различить звуки речи, определить ударение и заметить, где слово звучит чётко, а где произношение может изменяться.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обозначаем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Графика показывает, какими буквами и знаками передать услышанные звуки, чтобы слово стало записанным и удобным для чтения.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пишем 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17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выбирает нужное написание по правилу, особенно там, где звучание не совпадает с буквой и легко возникает ошибка.
</a:t>
            </a:r>
            <a:endParaRPr lang="en-US" sz="1793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Звуки, буквы и правила работают вместе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учит слышать слово, графика — видеть его буквенный состав, а орфография — писать без ошибок. Когда эти знания соединяются, грамотность становится понятной и уверенной.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2026-05-21T13:59:44Z</dcterms:created>
  <dcterms:modified xsi:type="dcterms:W3CDTF">2026-05-21T13:59:44Z</dcterms:modified>
</cp:coreProperties>
</file>