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двузначных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десятки и единицы по правилам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сложение двузначных чисел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двузначных чисел встречается в магазине, на уроках и в обычных задачах. Оно помогает быстро считать предметы, проверять ответы и не путаться, когда числа уже стали чуть взрослее.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двузначное число можно разложить на десятки и единицы. Например, 47 — это 4 десятка и 7 единиц, а значит число видно по частям, как конструктор.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32 тоже легко разобрать: в нём 3 десятка и 2 единицы. Такое разложение помогает сразу понять, какие части нужно складывать отдельно.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двузначное число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записать 47 + 32 как 40 + 30 и 7 + 2, разряды не перепутаются. Это очень удобно: числа становятся понятными, а счёт — аккуратным.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складываем десятки: у 34 это 30, у 25 — 20. Получаем 50. Так основная часть ответа уже почти готова, и считать становится легче.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складываем единицы: 4 + 5 = 9. Здесь не появляется новый десяток, поэтому всё остаётся простым и чистым, как в тетради без клякс.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соединяем части: 50 и 9. Получается 59. Этот способ особенно удобен, когда единицы складываются в число меньше 10.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способ сложения: десятки и единицы отдельно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единиц получается 10 или больше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48 + 26 сначала смотрим на единицы: 8 + 6 = 14. Это уже не просто единицы, а целый новый десяток с хвостиком из 4 единиц.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складываем десятки: 40 + 20 = 60. К ним добавляем ещё 10 из четырнадцати единиц. Получается 70, а затем прибавляем оставшиеся 4.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равен 74. Такой перенос десятка — важное правило: если единиц стало 10 или больше, один десяток обязательно переходит в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складывать двузначные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сложении по разрядам.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единиц меньше 10, пример решается очень спокойно. Сначала складываем десятки, затем единицы, и новый десяток нам не нужен.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21 + 16 = 37. Здесь 1 и 6 дают 7, а 20 и 10 дают 30. Всё складывается аккуратно, без лишних переносов.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без перехода через десяток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Похожим образом решаются 53 + 14 = 67 и 62 + 7 = 69. Такие примеры отлично подходят для тренировки уверенного устного счёта.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Складываем единицы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мелкие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27 + 18 сначала складываем единицы: 7 + 8 = 15. Это значит, что из 15 единиц один десяток переходит дальше, а 5 остаются.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Добавляем десятки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прибавляем десятки: 20 + 10 + 10 = 40. К этому числу добавляем оставшиеся 5 единиц. Получается 45 — и ответ готов.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09" y="2012504"/>
            <a:ext cx="440958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запись столбиком помогает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 своих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столбике десятки и единицы стоят друг под другом. Так легче видеть, какие числа нужно складывать вместе, а какие — не трогать и не путать.
</a:t>
            </a:r>
            <a:endParaRPr lang="en-US" sz="1481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считать по 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сложить единицы, потом десятки. В примере 36 + 24 сначала получаются 10 единиц, а затем добавляется новый десяток.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записаны аккуратно, труднее перепутать разряды. Это особенно полезно, если в ответе появляется перенос десятка и хочется всё проверить ещё раз.
</a:t>
            </a:r>
            <a:endParaRPr lang="en-US" sz="132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видно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остаётся просто посмотреть на итоговую запись. Столбик помогает быстро заметить, получилось ли правильное число и не сбился ли счёт.
</a:t>
            </a:r>
            <a:endParaRPr lang="en-US" sz="1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уже найден, его можно проверить вычитанием. Например, из 58 вычитаем 26 и смотрим, получится ли 32. Это хороший математический контроль.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совпадает с одним из слагаемых, значит решение, скорее всего, верное. Такая проверка работает как маленький помощник с фонариком: сразу подсвечивает ошибку.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особенно полезно, когда есть перенос десятка. Тогда легче заметить, не потерялись ли единицы и не забыли ли добавить новый десяток.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обратным действием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правильно складывает единицы, но забывает добавить новый десяток в ответ. Из-за этого получается число меньше настоящего результата, и пример приходится пересчитывать заново.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складывать числа целиком, не разделяя их на десятки и единицы. Тогда легко перепутать разряды и записать ответ неаккуратно, будто числа смешались в коробке.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путаницы, сначала полезно разложить каждое число по разрядам. Потом десятки складывают отдельно, а единицы — отдельно, как две маленькие части одного задания.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выглядит странно, стоит ещё раз проверить запись. Особенно важно посмотреть, не появился ли новый десяток, и правильно ли он добавлен к общей сумме.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нулём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не добавляет ни десятков, ни единиц, поэтому число при сложении с ним не меняется. Это удобно помнить, когда в примере встречается 0.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30 + 0 = 30 ноль просто сохраняет число без изменений. Он не создаёт новый разряд и не делает сумму больше или меньше.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 нулём есть другое число, складывают только значащие разряды. Так 40 + 12 дают 52, а 18 + 10 — 28, без лишних сложностей.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показать сложение с помощью предметов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превращают числа в понятные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можно разложить счётные палочки по десяткам и единицам. Для чисел 23 и 14 сразу видно две отдельные части: три десятка и семь единиц. Такой способ помогает ребёнку не теряться и спокойно увидеть, откуда берётся сумма.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подсказывают, когда нужен новый десяток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кубики объединить в группы, становится заметно, что 7 и 4 вместе дают 11. Один десяток можно отделить, а оставшуюся единицу положить рядом. На рисунке удобно показать две кучки: десятки отдельно, единицы отдельно.
</a:t>
            </a:r>
            <a:endParaRPr lang="en-US" sz="9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решения 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какой приём подходит в зависимости от суммы единиц, формы записи и наличия нуля.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разряда: десятки и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чисел в начальной школе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двузначное число удобно понимать как две части. Это помогает складывать быстрее и не путать разряды.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про карандаши нужно сложить 24 и 16. Получается 40, и ответ сразу показывает, сколько предметов стало вместе у двух ребят.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про шаги числа 32 и 18 тоже складываются без лишних трудностей. Здесь удобно увидеть, как десятки и единицы помогают найти общий результат.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 коротких текстовых задачах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короткие задачи встречаются в учебнике, в классе и дома. Они учат не только считать, но и понимать, что сложение связано с обычными жизненными ситуациями.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удобно прибавить десятки: 46 + 20 = 66. После этого остаётся добавить только 3 единицы, и пример становится совсем коротким.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Получается 66 + 3 = 69. Такой способ особенно полезен, когда одно слагаемое легко разделить на две части, как кубик на два маленьких кусочка.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по частям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навык каждый день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Начать с простых примеров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разминки подойдут короткие суммы без перехода через десяток. Они помогают вспомнить разряды и почувствовать уверенность с первых минут.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Перейти к более сложным случаям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брать примеры, где единиц становится 10 или больше. Здесь ребёнок учится замечать новый десяток и не терять его при записи ответа.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Повторять каждый день понемногу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5–7 минут регулярной практики. Короткие тренировки делают счёт быстрее, а пример 47 + 22 уже не пугает, а улыбается.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складывают десятки, а потом единицы. Такой порядок помогает видеть число по частям и не смешивать разряды, как будто они стоят на своих полочках.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 получилось 10 или больше, один десяток обязательно переходит в ответ. Это правило нельзя забывать, иначе сумма выйдет неправильной.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столбиком делает вычисление аккуратным: одинаковые разряды стоят друг под другом. Благодаря этому легче считать и не перепутать места цифр.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помогает заметить ошибку вовремя. Если результат не сходится, стоит ещё раз посмотреть на единицы, десятки и перенос нового десятка.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двузначных чисел уже не пугает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раскладываются на десятки и единицы, сложение становится понятным и спокойным. Немного практики — и примеры решаются быстро, аккуратно и без лишних ошибок.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2026-05-24T12:12:48Z</dcterms:created>
  <dcterms:modified xsi:type="dcterms:W3CDTF">2026-05-24T12:12:48Z</dcterms:modified>
</cp:coreProperties>
</file>