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прилагательных мужского и среднего рода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пишутся окончания в И.п. и В.п.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показывает признак предмета: цвет, размер, вкус, форму и настроение. Оно связано с существительным и меняется вместе с ним. Сегодня разберём, как помогают окончания в простых школьных примерах.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помогают описывать предметы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отвечает на вопросы какой? какая? какое? какие? Оно стоит рядом с существительным и помогает точнее назвать предмет, будто добавляет к слову яркую краску.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прилагательное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прилагательные делают фразу красивее и понятнее. Сравните: дом и большой дом, небо и синее небо. Сразу видно, какой предмет и какой он по признаку.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особенно важны прилагательные мужского и среднего рода. Именно они часто встречаются в упражнениях: весёлый щенок, зелёный лист, высокое дерево, чистое окно.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именительном падеже у прилагательных мужского рода чаще всего пишутся окончания -ый и -ий. Такие формы легко заметить в словах новый, синий, добрый, зимний.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род: окончания -ый и -ий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окончания помогают понять род слова. В школьных примерах удобно сравнивать сочетания: новый мяч, синий карандаш, зимний день, добрый кот.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окончание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нужную форму по роду, падежу и одушевлённости.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3085166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4364" y="1468141"/>
            <a:ext cx="176725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род: окончания -ое и -ее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среднего рода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-ое и -ее показывают, что прилагательное стоит в среднем роде. Такие формы легко заметить в словах большое, тёплое, синее и летнее.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словосочетаниях часто встречаются большое окно, синее море, тёплое молоко и летнее утро. Эти пары помогают быстро запомнить нужные окончания.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какое? и относится к среднему роду, проверь окончание. Чаще всего это -ое или -ее, а не какая-нибудь хитрая буква.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часто остаётся той же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существительных формы И.п. и В.п. часто совпадают. Поэтому в сочетаниях новый стол, большое окно и синее море слово выглядит одинаково.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И.п. и В.п. у неодушевлённых слов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в упражнениях: не нужно каждый раз менять прилагательное, если предмет неживой. Главное — внимательно посмотреть на существительное и его падеж.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на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работают пары высокое дерево — вижу высокое дерево и синее небо — вижу синее небо. Ошибиться тут сложнее, если смотреть внимательно.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Слово называют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существительное. Если оно обозначает неживой предмет, это уже важная подсказка для проверки окончания.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Сравниваем падежи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И.п. и В.п. у таких слов форма прилагательного обычно совпадает. Например: новый дом — вижу новый дом.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прилагательное не меняется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мужского рода обозначает живое существо, в винительном падеже прилагательное меняет форму. Это видно в парах: добрый щенок — вижу доброго щенка.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становится другой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смена происходит не случайно. Она связана с одушевлённостью: слово называет того, кто живёт, а не просто предмет на парте или на полке.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сначала задать вопрос: кто? или что? Если это кот, щенок, мальчик, форма в В.п. будет другой. Дом, стол и окно так не меняются.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весёлый кот — вижу весёлого кота и добрый щенок — вижу доброго щенка окончание подсказывает, что перед нами одушевлённое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-ый часто встречается у прилагательных мужского рода. Его можно увидеть в словах большой, новый, белый и добрый, когда они стоят рядом с существительным мужского рода.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-ый в словах мужского рода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именительном падеже такие формы звучат привычно: большой дом, новый учебник, белый снег, добрый мальчик. Окончание помогает сразу узнать род слова без долгих раздумий.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винительном падеже у неодушевлённых слов форма обычно не меняется: вижу большой дом, вижу новый учебник. Значит, окончание остаётся тем же, и это очень удобно.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рядом с мягким согласным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-ий часто встречается после мягких согласных. Оно помогает сразу узнать, что прилагательное стоит в мужском роде.
</a:t>
            </a:r>
            <a:endParaRPr lang="en-US" sz="1138" dirty="0"/>
          </a:p>
        </p:txBody>
      </p:sp>
      <p:sp>
        <p:nvSpPr>
          <p:cNvPr id="6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этим окончанием легко увидеть в знакомых словосочетаниях: синий карандаш, зимний день, ближний берег, лисий след.
</a:t>
            </a:r>
            <a:endParaRPr lang="en-US" sz="1190" dirty="0"/>
          </a:p>
        </p:txBody>
      </p:sp>
      <p:sp>
        <p:nvSpPr>
          <p:cNvPr id="7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формы в И.п. и В.п.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слов форма обычно остаётся такой же: синий карандаш — вижу синий карандаш. Это удобно для проверки в упражнениях.
</a:t>
            </a:r>
            <a:endParaRPr lang="en-US" sz="1138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-ий в словах мужского рода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2191591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2191591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2191591"/>
            <a:ext cx="281731" cy="2817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-ое в словах среднего рода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-ое часто видно в словах, которые называют предметы и явления. Оно помогает быстро узнать средний род без долгих раздумий.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словосочетаниях часто встречаются большое окно, круглое зеркало, яркое солнце, золотое поле. Такие пары легко запоминаются и звучат очень красиво.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почти не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существительных в И.п. и В.п. это окончание обычно остаётся одинаковым. Поэтому проверять его особенно удобно в коротких заданиях.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-ее тоже показывает средний род. Оно встречается в словах, которые описывают небо, утро, погоду и настроение, делая речь более точной и нежной.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-ее в словах среднего рода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синее небо, летнее утро, светлое облако, нежнее лепесток хорошо видно, как это окончание помогает назвать признак предмета или явления.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у неодушевлённых существительных форма в И.п. и В.п. обычно совпадает. Это значит, что слово остаётся узнаваемым и не путает ученика.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определения падежа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сначала найти существительное, а затем правильно выбрать окончание прилагательного.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правило сразу. Когда рядом стоят высокий дом и вижу высокий дом, легко заметить: у неодушевлённого предмета форма прилагательного не меняется.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 сравнения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в паре красивый кот — вижу красивого кота окончание меняется, потому что кот — живое существо. Такие примеры особенно хорошо запоминаются на уроке.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не заметить, что слово обозначает живое существо. Тогда можно перепутать форму и написать окончание так, как будто предмет неживой.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 уроке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посмотреть на падеж. Иногда дети пишут одно и то же окончание везде, хотя для В.п. у мужского рода может понадобиться другая форма.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торопиться и не проверять слово рядом с прилагательным. Без существительного трудно понять, какое окончание выбрать, а языку это, как и нам, не нравится.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мяч, большой дом и синий карандаш показывают мужской род в обычной форме. У неодушевлённых слов в И.п. и В.п. прилагательное выглядит одинаково.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правильный ответ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Доброго щенка и весёлого кота нужно запомнить отдельно. Здесь видно, что у живых существ мужского рода в В.п. форма меняется.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молоко и синее небо помогают запомнить окончания среднего рода. Такие сочетания часто встречаются в упражнениях и читаются легко и красиво.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утро завершает список. Оно напоминает, что окончание -ее тоже относится к среднему роду и часто остаётся без изменений при проверке.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 проверки словосочетаний в упражнениях и коротких ответах на уроке.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подсказку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 любит быть одно: рядом с ним всегда стоит существительное. Сначала найдите его и посмотрите, кто это или что это. Если слово обозначает предмет, а не живое существо, проверять окончание становится намного проще.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 на род и падеж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мужского рода обычно подходят окончания -ый и -ий, а для среднего — -ое и -ее. Затем нужно определить, И.п. это или В.п. Только после этого ответ получается аккуратным и без смешных ошибок.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взгляд на форму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слов формы в И.п. и В.п. часто совпадают, словно близнецы. А вот у одушевлённых существ мужского рода в В.п. прилагательное меняется. Это и есть маленькая грамматическая подсказка для внимательного ученика.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перед проверкой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просто: смотри на род и на живое ли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найти существительное и внимательно проверить, живое оно или нет, окончания прилагательных сразу становятся понятными. Мужской род любит -ый и -ий, средний — -ое и -ее.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2026-05-21T22:35:09Z</dcterms:created>
  <dcterms:modified xsi:type="dcterms:W3CDTF">2026-05-21T22:35:09Z</dcterms:modified>
</cp:coreProperties>
</file>