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З и С на конце приставок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приставке по первому звуку слова?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правило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грамотно писать частые слова в учебе и в жизни: безвкусный, расписать, разбудить, исписать, возглавить. Оно учит слышать звуки в слове и уверенно применять орфографию.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правилу относятся приставки без-/бес-, воз-/вос-, из-/ис-, раз-/рас-, низ-/нис-, через-/черес-, чрез-/чрес-. У них есть две формы написания, и выбор зависит от следующего звука.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звонкими согласными и гласными в приставке пишется з. Перед глухими согласными пишется с. Именно поэтому одинаковая приставка в разных словах может выглядеть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особенно часто встречается в словах из школьных упражнений, диктантов и текстов для чтения. Если его запомнить, ошибок в таких словах станет заметно меньше.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приставки меняют последнюю букву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 глухие согласные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голоса: б, в, г, д, ж, з, л, м, н, р, й. После них в приставке обычно пишется з.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без голоса: п, ф, к, т, ш, с, х, ц, ч, щ. После них в приставке обычно пишется с.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словах-образцах оба варианта встречаются почти одинаково часто, поэтому решает не длина слова, а первый звук после приставки.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часто пишется З и как часто пишется С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подтверждает главное правило: буква зависит от следующего звука, а не от самого написания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задания: безвкусный, возглавить, разбудить, безоблачный, бесшумный, расписать, исписать, бесполезный.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приставок и примеров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«Буквы з и с на конце приставок».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приставки и примеры их написания по правилу выбора з и 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группах действует один принцип: перед звонким звуком или гласным — з, перед глухим — с.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буквы в приставке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проверке слов с приставками на з/с.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9237" y="3484420"/>
            <a:ext cx="50557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слов, где пишется З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стоит звонкий звук [в], поэтому сохраняется буква з. Слово легко запомнить, если сразу выделить приставку и не смотреть только на общий вид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Безвкусный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слышится звонкий [г], значит в начале приставки пишется з. Это правило работает так же, как и в других словах с той же приставкой.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Возглавить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 после приставки — звонкий [б], поэтому пишется з. Именно по этому признаку слово отличается от похожих слов, где нужна буква с.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Разбудить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стоит гласный звук [д]? Нет, первым звуком здесь является звонкий [д], поэтому пишется з. Важно определять именно звук, а не только букву.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Издалека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слышится звонкий [м], поэтому в слове пишется з. Такие примеры показывают, что правило одинаково работает в разных частях речи и разных по длине словах.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бесполезный, расписание и испуг после приставки стоит глухой согласный. Поэтому здесь пишется с, даже если на слух в быстром произношении это не всегда заметно.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восстановить, чересчур и нисходить выбор буквы тоже подчиняется одному правилу. После приставки идет глухой звук, значит в написании нужна 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попадаются в упражнениях и диктантах. Именно в них ученики нередко путают буквы, поэтому полезно каждый раз проверять первый звук после приставки.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слов, где пишется С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одной и той же приставкой легко ошибиться, если полагаться только на слух. В разжечь после приставки слышится звонкий звук, а в распилить — глухой, поэтому написание разное.
</a:t>
            </a:r>
            <a:endParaRPr lang="en-US" sz="111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Разжечь и распилить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хорошо видно, что одна приставка может иметь два варианта. В беззвучный после приставки идет звонкий звук, а в бескрайний — глухой, и именно это меняет букву на конце.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Беззвучный и бескрайний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увидеть правило в действии. В изжить после приставки стоит звонкий звук, поэтому пишется з, а в испортить — глухой, и на конце приставки нужна с.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Изжить и испортить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 которых легко ошибиться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писать только по слуху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на -з и -с звучание часто меняется под влиянием следующего согласного, поэтому на слух не всегда ясно, какая буква нужна в письме.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расписать приставка слышится иначе, чем в слове разбудить, но написание определяется не произношением само по себе, а орфографическим правилом.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не угадывать по звучанию, а сначала определить первый звук после приставки и только потом выбрать з или с.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особенно важен в диктантах и упражнениях: устная речь может «маскировать» букву, а правило помогает сохранить правильное написание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обычно возникают в словах, где приставка звучит не так, как пишется.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словах с приставками на З и С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с неверным выбором согласной перед шумными звуками; значит, нужно отдельно тренировать анализ первого звука после приставки.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результаты тренировочного диктанта по теме «Буквы з и с на конце приставок»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первому звуку после приставки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приставку, затем смотрим на первый звук после неё и выбираем нужную букву.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слышится звонкий согласный или гласный, пишется з; если глухой согласный — с.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проверить написание слова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 правилу написания приставок на з и с.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написания выбираются по первому звуку после приставки.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показывает связь орфографии с фонетикой: именно звучание следующего согласного или гласного помогает определить нужную букву в приставке.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запоминания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помогает увидеть правило в действии: разбудить — расписать, возглавить — восстановить, изжить — испортить. В каждой паре приставка одна и та же, а буква меняется из-за следующего звука.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сопоставления удобно запоминать в виде парных карточек или стрелок на схеме. Тогда видно главное: не приставка «сама по себе» определяет букву, а звук, который стоит сразу после неё.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приставки подчиняются одному и тому же правилу, хотя выглядят по-разному.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приставок с З и С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пары работает одинаковый принцип: перед звонким и гласным — з, перед глухим — 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и как их избежать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ошибка — смотреть только на написание слова целиком. Надёжнее выделить приставку и определить первый звук после неё, потому что именно он решает выбор буквы.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 звук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произношении приставка может оглушаться или озвончаться. Поэтому слово иногда слышится не так, как пишется, и проверка по слуху приводит к ошибке.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доверяй только слуху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ошибаются в словах распилить, бесполезный, испуг, нисходить, чересчур. Полезно выписывать их парами и проговаривать правило вслух.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 трудные слова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буквы полезно ещё раз произнести слово и убедиться, что первый звук после приставки действительно звонкий, глухой или гласный.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Перепроверяй ответ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 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повторения правила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какая буква нужна в приставке, и объясни выбор по первому звуку после неё.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достаточно определить первый звук после приставки: он сразу подсказывает нужную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 на з и с зависит не от привычки и не от внешнего вида слова, а от первого звука после приставки. Если правило помнить и применять по шагам, ошибок станет намного меньше.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2026-05-22T06:41:53Z</dcterms:created>
  <dcterms:modified xsi:type="dcterms:W3CDTF">2026-05-22T06:41:53Z</dcterms:modified>
</cp:coreProperties>
</file>