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искусство Древнего Египта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египтяне соединили знания, веру и мастерство?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Египет: страна знаний и мастеров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Нила возникло государство, где успех зависел от точных расчётов, умения писать, строить, лечить и наблюдать природу. Поэтому здесь особенно ценились писцы, жрецы, врачи, строители и художники.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в жизни Египта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 и уход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спадала, египтяне засевали поля пшеницей, ячменём, льном и овощами, ориентируясь на привычный ритм сезона.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Жатва и 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служил дорогой для лодок и грузов, а наблюдения за его уровнем помогали заранее планировать работу в городах и деревнях.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 реки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выходила из берегов и приносила на поля плодородный ил, без которого земледелие было бы невозможным.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урока: Древний Египет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знания были важнее всего для египтян
</a:t>
            </a:r>
            <a:endParaRPr lang="en-US" sz="231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вами основные области, без которых Египет не мог бы управлять хозяйством и строить великие памятники.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ценность имели знания, напрямую связанные с земледелием, календарём, лечением и строительством.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Папирус, школы и обучение писцов
</a:t>
            </a:r>
            <a:endParaRPr lang="en-US" sz="2004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изготавливали из одноимённого растения, которое росло по берегам Нила. Он был удобен для записей, списков и учебных упражнений, поэтому стал главным письмом материалом Египта.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писцы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умели читать и писать иероглифы, вести учёт зерна, работников и имущества. Их работа была важна для налогов, хранения запасов и управления государством.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при храмах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писцы много переписывали тексты, запоминали правила письма и упражнялись в счёте. Обучение требовало терпения, аккуратности и хорошей памяти.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было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давала человеку высокий статус и помогала служить государству. Без писцов было бы невозможно вести записи, составлять документы и передавать знания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знания помогали людям в повседневной жизни и в работе государства.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урока: Древний Египет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египтян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знания были практическими: они помогали считать, измерять, лечить, строить и управлять страной.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математика и измерения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 жизни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постоянно считали зерно, работников, скот и подати. Поэтому математика была не отвлечённой наукой, а необходимым инструментом для хозяйства и управления.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 доли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использовали дроби вида ½, 1/3, ¼ и другие доли. Они помогали делить продукты, землю и строительные материалы точно и без потерь.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полей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разлива Нила границы участков приходилось восстанавливать заново. Землемеры измеряли площади, чтобы земледельцы могли правильно обрабатывать свои наделы.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папирусах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сохранившихся текстах встречаются упражнения на сложение, деление и подсчёт запасов. Эти задания показывают, что египтяне умели применять математику на практике.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388" y="3174770"/>
            <a:ext cx="63577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календарь и наблюдение за звёздами
</a:t>
            </a:r>
            <a:endParaRPr lang="en-US" sz="2242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следили за изменением длины дня и положением Солнца, чтобы понимать смену сезонов и выбирать подходящее время для сельских работ и праздников.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из 365 дней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создали календарь из 12 месяцев по 30 дней и 5 дополнительных дней. Он помогал заранее рассчитывать посев, жатву и религиозные даты.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Сириус на небе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Сириуса особенно внимательно наблюдали и связывали с началом разлива Нила. Для египтян это был важный знак наступления нового хозяйственного цикла.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ритуал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небом были нужны не только земледелию, но и храмовой жизни. По календарю жрецы определяли время обрядов и больших религиозных праздников.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знания помогали строить большие здания
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строительства храма, гробницы или пирамиды в Древнем Египте.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в Древнем Египте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ран и травм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врачи умели помогать при ранах, переломах, ожогах и зубной боли. Они использовали повязки, мёд, лён и разные растения, чтобы уменьшить боль и ускорить заживление.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папирусы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специальных текстах описывались симптомы болезней, способы лечения и советы по уходу за больными. Такие записи помогали передавать опыт от одного врача к другому.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 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Врачам было важно внимательно осматривать пациента и замечать изменения его состояния. Это делало египетскую медицину более точной и полезной для повседневной жизни.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заклинания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практическими средствами использовали и магические обращения к богам. Египтяне считали, что здоровье человека зависит не только от лекарств, но и от высших сил.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 — чудо египетского строительства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 перевозка
</a:t>
            </a:r>
            <a:pPr algn="ctr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возводили из огромных каменных блоков, добытых в каменоломнях. Их перевозили по Нилу на лодках, а затем тащили по суше к месту строительства с помощью саней и рабочих.
</a:t>
            </a:r>
            <a:endParaRPr lang="en-US" sz="928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ориентация
</a:t>
            </a:r>
            <a:pPr algn="ctr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старались выровнять стороны пирамиды по сторонам света. Для этого они пользовались наблюдениями за Солнцем и звёздами, а затем тщательно размечали основание будущего сооружения.
</a:t>
            </a:r>
            <a:endParaRPr lang="en-US" sz="928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Хуфу
</a:t>
            </a:r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известной считается пирамида Хуфу в Гизе. В древности её высота достигала примерно 146 метров, и она долго оставалась самым высоким сооружением в мире.
</a:t>
            </a:r>
            <a:endParaRPr lang="en-US" sz="1029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расчёт
</a:t>
            </a:r>
            <a:pPr algn="ctr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требовало точных расчётов, строгой организации и большого числа работников. Без математики, учёта материалов и дисциплины невозможно было бы создать такие огромные памятники.
</a:t>
            </a:r>
            <a:endParaRPr lang="en-US" sz="9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материалы чаще всего использовали египетские мастера и для каких изделий они подходили лучше всего.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«Наука и искусство Древнего Египта»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египетского искусства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был главным материалом для крупных построек, а более лёгкие и дорогие материалы применяли для предметов быта, украшений и письменных текстов.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изображения человека и богов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ракурс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художники изображали человека по особым правилам: голову и ноги показывали в профиль, а плечи — спереди. Так фигура выглядела понятнее и узнаваемее.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персонажа зависел от его статуса. Фараона рисовали самым крупным, а слуг и простых людей — меньше, чтобы сразу показать их место в обществе.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Выразительный глаз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обычно изображали чётко и крупно, даже если лицо было повернуто в сторону. Это помогало сделать образ живым и при этом сохранить привычный порядок рисунка.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богов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Богов и богинь отличали по головным уборам, символам и особым атрибутам. Такие детали сразу подсказывали зрителю, какое божество перед ним и какую силу оно олицетворяет.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цвет рассказывал историю в египетском искусстве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Синий: вода и небо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 в росписях напоминал о небе и воде Нила, без которых невозможно было бы жить в Египте. Им выделяли священные сцены, облака и иногда детали одежды, чтобы подчеркнуть особую значимость изображения.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Зелёный: жизнь и возрождение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связывали с ростом растений, плодородием и обновлением. Поэтому его часто использовали в изображениях природы, богов и сцен, где говорилось о жизни после смерти и надежде на благополучие.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Золото: свет богов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и золотой цвета означали солнечный свет, вечность и божественность. Ими украшали фигуры богов, царские предметы и стены гробниц, чтобы показать величие и особую силу изображённых сцен.
</a:t>
            </a:r>
            <a:endParaRPr lang="en-US" sz="13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«Наука и искусство Древнего Египта»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материалов создавали предметы и здания
</a:t>
            </a:r>
            <a:endParaRPr lang="en-US" sz="202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материалы служили разным целям: одни выбирали для прочности, другие — для красоты, а папирус был особенно удобен для записей и рисунков.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камня показывает, что египтяне прежде всего ценили долговечность крупных сооружений, а драгоценные и лёгкие материалы использовали для деталей и украшений.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46" y="1534738"/>
            <a:ext cx="634297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896" y="2643847"/>
            <a:ext cx="555010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46" y="3785183"/>
            <a:ext cx="634297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гробницы в жизни египтян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богов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считались домами богов, поэтому их украшали рельефами, статуями и надписями. Здесь жрецы проводили обряды, а искусство помогало показать величие божества.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Гробницы для вечности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Гробницы создавали как место для жизни после смерти. На стенах помещали молитвы, изображения еды, труда и семейной жизни, чтобы сохранить память о человеке.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вера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 Египте не было просто украшением. Оно помогало поддерживать священный порядок, напоминало о богах и связывало жизнь человека с вечностью.
</a:t>
            </a:r>
            <a:endParaRPr lang="en-US" sz="14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наука и искусство были похожи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учёные, и художники должны были работать очень точно. Ошибка в расчётах мешала строителям, а нарушение правил изображения делало рисунок неправильным для египтян.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 труд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пирамиды, росписи или папирусного текста требовало долгой и внимательной работы. В Древнем Египте ценили усидчивость, потому что большие дела нельзя было сделать быстро.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обучение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передавались от учителя к ученику. Писцы, мастера и врачи долго учились, запоминали образцы и повторяли упражнения, чтобы сохранить опыт предыдущих поколений.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страны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искусство служили не только красоте. Они помогали государству собирать налоги, строить храмы, лечить людей и укреплять власть фараона.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Египта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Папирусы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Сохранившиеся папирусы помогают историкам узнавать, как египтяне считали, лечили, писали и решали практические задачи в повседневной жизни.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мирового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Пирамиды, статуи и росписи стали символами древней цивилизации и входят в число самых известных произведений мировой истории и искусства.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другие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точного календаря, измерений, учёта и симметрии использовались и позже, когда люди в других странах развивали собственные системы знаний.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для учёных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до сих пор изучают археологи, историки и искусствоведы, потому что его памятники рассказывают о жизни людей лучше многих письменных источников.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«Наука и искусство Древнего Египта»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наука, искусство и власть фараона
</a:t>
            </a:r>
            <a:endParaRPr lang="en-US" sz="218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сферы поддерживали друг друга: без знаний нельзя было строить, а без власти фараона нельзя было организовать большие работы и обучение мастеров.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цивилизация держалась на единой системе, где знания, творчество и управление работали на общую цель — порядок в стране и уважение к богам.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знания, которые пережили века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показал, как тесно могут быть связаны наука, искусство и власть. Его знания помогали людям строить, лечить, считать и сохранять память о мире и о себе.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2026-06-02T03:41:33Z</dcterms:created>
  <dcterms:modified xsi:type="dcterms:W3CDTF">2026-06-02T03:41:33Z</dcterms:modified>
</cp:coreProperties>
</file>