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косинус: основные понятия тригонометрии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угол, треугольник и координаты связаны между собой?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синус и косинус в 9 классе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функции помогают находить неизвестные стороны и углы там, где одной теоремы Пифагора уже недостаточно. Они связывают геометрию с алгеброй и готовят к более сложной тригонометрии.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как основа определения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угла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синус острого угла равен отношению противолежащего катета к гипотенузе. Это отношение показывает, насколько «высоко» расположен выбранный угол относительно основы треугольника.
</a:t>
            </a:r>
            <a:endParaRPr lang="en-US" sz="1071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угла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острого угла находят как отношение прилежащего катета к гипотенузе. Он описывает, какая часть гипотенузы приходится на сторону, лежащую рядом с данным углом.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значения совпадают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треугольника подобны, их углы одинаковы, а отношения соответствующих сторон сохраняются. Поэтому для одного и того же угла синус и косинус всегда имеют одно и то же значение в подобных фигурах.
</a:t>
            </a:r>
            <a:endParaRPr lang="en-US" sz="10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 координаты точки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единичная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Единичной называют окружность с радиусом 1. Угол отсчитывают от положительного направления оси OX, а положение точки на окружности показывает, как повернулся радиус.
</a:t>
            </a:r>
            <a:endParaRPr lang="en-US" sz="1067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точки на единичной окружности абсцисса равна cos α, а ордината — sin α. Поэтому одна и та же точка одновременно задаёт и угол, и значения тригонометрических функций.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четверть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углах 30°, 45° и 60° точка находится в первой четверти. Здесь обе координаты положительные, поэтому и синус, и косинус имеют положительные значения.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позволяет видеть связь между геометрией и координатной плоскостью. Вместо длинных вычислений можно сразу прочитать значения sin α и cos α по положению точки.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43288"/>
            <a:ext cx="3563700" cy="1456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синуса и косинуса для основных углов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 помогают быстро решать задачи без калькулятора и видеть, как меняются функции при росте угла.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возрастает от 0° к 90°, а косинус убывает; при 45° значения совпадают.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синуса и косинуса для углов 0°, 30°, 45°, 60° и 90°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координаты точки не выходят за пределы радиуса, поэтому синус и косинус всегда лежат в интервале от −1 до 1.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координат точек на единичной окружности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верхняя граница для значений обеих функций на единичной окружности
</a:t>
            </a:r>
            <a:endParaRPr lang="en-US" sz="24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синус и косинус угла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прямоугольного треугольника и единичной окружности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синуса и косинуса на ключевых углах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наглядно показывает, что обе функции меняются плавно и по-разному ведут себя на одинаковых углах.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растёт, косинус убывает, а в точке 45° их значения совпадают.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sin α и cos α для углов 0°, 30°, 45°, 60°, 90°
</a:t>
            </a:r>
            <a:endParaRPr lang="en-US" sz="8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2212" y="1652893"/>
            <a:ext cx="37935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78641" y="3117266"/>
            <a:ext cx="442575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синуса и косинуса в четырёх четвертях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четверть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координаты положительные, поэтому sin α &gt; 0 и cos α &gt; 0. Это самая простая область для проверки ответа, потому что знаки совпадают с обычным направлением осей.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четверть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расположена ниже оси OX и левее оси OY. В этой части плоскости обе координаты отрицательные, значит sin α &lt; 0 и cos α &lt; 0.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четверть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точка находится слева от оси OY, но выше оси OX. Поэтому синус остаётся положительным, а косинус становится отрицательным.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четверть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находится ниже оси OX, но справа от оси OY. Поэтому синус отрицательный, а косинус положительный, что помогает быстро определить знак без лишних вычислений.
</a:t>
            </a:r>
            <a:endParaRPr lang="en-US" sz="91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α задаёт положение радиуса на единичной окружности, сама точка получает координаты (cos α, sin α). Горизонтальная проекция показывает косинус, а вертикальная — синус. Так одна фигура сразу даёт два значения.
</a:t>
            </a:r>
            <a:endParaRPr lang="en-US" sz="891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проекции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опустить из точки перпендикуляры на оси, можно увидеть её координаты на плоскости. По оси OX читается cos α, по оси OY — sin α, поэтому знак каждого значения зависит от четверти, где находится точка.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синуса и косинуса с координатами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геометрии применяются синус и косинус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600896" y="1502050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 углу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расстояние до объекта и угол наблюдения, синус и косинус позволяют вычислить высоту без прямого измерения. Так находят высоту дерева, башни или здания в школьных задачах.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00896" y="2344638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Наклонные отрезки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лестницей, крышей или наклонной стороной фигуры тригонометрические отношения помогают связать длину наклона с горизонтальной и вертикальной частями. Это упрощает поиск неизвестного отрезка.
</a:t>
            </a:r>
            <a:endParaRPr lang="en-US" sz="997" dirty="0"/>
          </a:p>
        </p:txBody>
      </p:sp>
      <p:sp>
        <p:nvSpPr>
          <p:cNvPr id="14" name="Text 4"/>
          <p:cNvSpPr txBox="1"/>
          <p:nvPr/>
        </p:nvSpPr>
        <p:spPr>
          <a:xfrm>
            <a:off x="600896" y="3187225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Недоступные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измерить длину напрямую нельзя: мешает река, забор или само здание. Тогда задачу переводят в треугольник, где синус и косинус дают точный ответ через угол и известную сторону.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00896" y="4053800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к вычислению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функции помогают перейти от рисунка к числу: по схеме находят нужные элементы, составляют отношение и получают результат. Именно поэтому они так важны в геометрии и прикладных задачах.
</a:t>
            </a:r>
            <a:endParaRPr lang="en-US" sz="10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синуса и косинуса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удобно сравнивать не только значения, но и направление изменения функций: одна возрастает, другая убывает.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точки показывают пересечение графиков при 45° и подтверждают их ограниченность от 0 до 1 на отрезке 0°–90°.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синуса и косинуса для основных углов из школьного курса геометрии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 синуса и косинуса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заданного угла α значение синуса и косинуса определяется положением точки на окружности или в треугольнике.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360°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полного оборота точка возвращается в то же положение, поэтому значения sin α и cos α снова становятся такими же.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углу прибавить или вычесть 360° (или 2π), значение не изменится. Это и есть периодичность.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 и тангенс: сравнение определений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стороны прямоугольного треугольника участвуют в определении каждой функции и каков возможный диапазон значений.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используют гипотенузу, а тангенс — только катеты. Поэтому у тангенса нет ограничения от −1 до 1.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тригонометрических функций в прямоугольном треугольнике
</a:t>
            </a:r>
            <a:endParaRPr lang="en-US" sz="7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с прямоугольным треугольником
</a:t>
            </a:r>
            <a:endParaRPr lang="en-US" sz="263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применении sin α и cos α в школьных задачах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звёзд к таблицам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тригонометрические таблицы нужны были астрономам, морякам и землемерам. По ним находили направления, расстояния и положения небесных светил, когда прямое измерение было невозможно. Так отношения сторон постепенно стали важным инструментом науки.
</a:t>
            </a:r>
            <a:endParaRPr lang="en-US" sz="821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обозначения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математика стала записывать тригонометрические отношения короче и удобнее: появились обозначения sin и cos. Вместе с этим тригонометрия оформилась как отдельный раздел, а координатная плоскость и окружность помогли увидеть знакомые связи по-новому.
</a:t>
            </a:r>
            <a:endParaRPr lang="en-US" sz="84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появились тригонометрические идеи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синус и косинус в жизни и науке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видят эти функции в задачах по геометрии и физике, но их роль заметна и в технологиях.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синус и косинус полезны не только в школе: они описывают движение, направления и форму сигналов.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типичных учебных и прикладных примеров
</a:t>
            </a:r>
            <a:endParaRPr lang="en-US" sz="7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715400" y="1150200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иногда принимают за отношение прилежащего катета к гипотенузе, хотя это формула косинуса. Чтобы не ошибиться, полезно каждый раз проговаривать, какая сторона лежит напротив угла.
</a:t>
            </a:r>
            <a:endParaRPr lang="en-US" sz="924" dirty="0"/>
          </a:p>
        </p:txBody>
      </p:sp>
      <p:sp>
        <p:nvSpPr>
          <p:cNvPr id="13" name="Text 3"/>
          <p:cNvSpPr txBox="1"/>
          <p:nvPr/>
        </p:nvSpPr>
        <p:spPr>
          <a:xfrm>
            <a:off x="5086100" y="1882084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ту 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задаче важно сначала выбрать именно тот острый угол, о котором идёт речь, а затем определять противолежащий и прилежащий катеты. Без этого можно составить неверное отношение.
</a:t>
            </a:r>
            <a:endParaRPr lang="en-US" sz="949" dirty="0"/>
          </a:p>
        </p:txBody>
      </p:sp>
      <p:sp>
        <p:nvSpPr>
          <p:cNvPr id="14" name="Text 4"/>
          <p:cNvSpPr txBox="1"/>
          <p:nvPr/>
        </p:nvSpPr>
        <p:spPr>
          <a:xfrm>
            <a:off x="5271450" y="2608259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четверть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углах больше 90° значение функции зависит от четверти, в которой находится точка на окружности. Если не учесть знак, ответ может оказаться по модулю верным, но неверным по знаку.
</a:t>
            </a:r>
            <a:endParaRPr lang="en-US" sz="993" dirty="0"/>
          </a:p>
        </p:txBody>
      </p:sp>
      <p:sp>
        <p:nvSpPr>
          <p:cNvPr id="15" name="Text 5"/>
          <p:cNvSpPr txBox="1"/>
          <p:nvPr/>
        </p:nvSpPr>
        <p:spPr>
          <a:xfrm>
            <a:off x="5365627" y="3351777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привычка — сравнивать результат с размером треугольника и диапазоном функции. Если ответ больше гипотенузы или выходит за пределы от −1 до 1, значит, допущена ошибка.
</a:t>
            </a:r>
            <a:endParaRPr lang="en-US" sz="9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и уметь после изучения темы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3" y="4236698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графики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Узнавать форму графиков y = sin x и y = cos x, видеть их периодичность и понимать, почему значения повторяются.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3" y="1367525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sin и cos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Уметь определять синус и косинус в прямоугольном треугольнике по выбранному углу и правильно использовать формулы с катетами и гипотенузой.
</a:t>
            </a:r>
            <a:endParaRPr lang="en-US" sz="948" dirty="0"/>
          </a:p>
        </p:txBody>
      </p:sp>
      <p:sp>
        <p:nvSpPr>
          <p:cNvPr id="13" name="Text 4"/>
          <p:cNvSpPr txBox="1"/>
          <p:nvPr/>
        </p:nvSpPr>
        <p:spPr>
          <a:xfrm>
            <a:off x="180003" y="2802119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основные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Воспроизводить значения для 0°, 30°, 45°, 60° и 90° без калькулятора и использовать их как опорные в задачах.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3" y="3519415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Определять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устанавливать знак синуса и косинуса в каждой из четырёх четвертей, ориентируясь на положение точки относительно осей.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180003" y="2084824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Понимать, что на единичной окружности косинус задаёт абсциссу точки, а синус — ординату, и находить их по положению точки.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 — один угол, два способа описания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показывают связь угла с треугольником и с координатной плоскостью. Эти функции помогают решать задачи, читать графики и понимать повторяющиеся процессы вокруг нас.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2026-06-03T11:32:30Z</dcterms:created>
  <dcterms:modified xsi:type="dcterms:W3CDTF">2026-06-03T11:32:30Z</dcterms:modified>
</cp:coreProperties>
</file>