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комбинаторики в курсе алгебры 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Выбираем, упорядочиваем и считаем варианты в жизненных задачах.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помогает быстро считать варианты без полного перебора. Эти приёмы нужны в алгебре, информатике и вероятности, а ещё учат внимательно читать условие и выбирать верный способ подсчёта.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7-класснику нужны комбинаторные идеи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элемент, множество, вариант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 — это общий набор объектов, а элемент — один объект внутри него. В задачах важно сначала понять, какие предметы входят в набор, а потом уже считать варианты выбора.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и элемент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порядок важен, перестановка объектов меняет ответ: «АБ» и «БА» считаются разными вариантами. Так бывает при записи кода, распределении мест или составлении последовательности действий.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расположения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важен только состав, а не порядок, разные записи могут обозначать один и тот же вариант. Это видно при выборе дежурных, команды или набора цифр без учёта расположения.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набора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математика, тема «Элементы комбинаторики»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типовых случая в комбинаторике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на вид задачи могут решаться по-разному в зависимости от условий.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определить, что именно важно в условии: состав, порядок или последовательные шаги.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в последовательных действиях
</a:t>
            </a:r>
            <a:endParaRPr lang="en-US" sz="4201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6176275"/>
            <a:ext cx="7503600" cy="3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3 футболки и 4 пары брюк, то можно составить 12 комплектов. Аналогично, 2 вида тетрадей и 5 видов обложек дают 10 вариантов набора.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1797612"/>
            <a:ext cx="7503600" cy="3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 этапам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выбор происходит по шагам, число всех вариантов находят умножением количества возможностей на каждом этапе. Так удобно считать комплекты, маршруты и коды, где каждый шаг независим.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комбинаторную задачу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подсчёт вариантов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для непересекающихся вариантов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149520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складывают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применяют, если нужно выбрать один из нескольких взаимно исключающих вариантов. Тогда число способов равно сумме вариантов каждого случая, потому что выбрать можно только один.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7343825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доехать можно на 5 автобусах или на 3 трамваях, то всего получается 8 способов. Здесь способы не пересекаются: один и тот же путь нельзя одновременно считать автобусом и трамваем.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1319245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умножением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работает только для альтернатив, а не для последовательных шагов. В школьных задачах важно сначала понять, выбираем ли мы один вариант из нескольких или строим цепочку действий.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для иллюстрации правила умножения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растёт число вариантов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числа возможностей заметно меняет результат, поэтому при подсчёте важно не пропустить ни один этап выбора.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не линейно: добавление одного элемента резко увеличивает число исходов.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Перестановки: все элементы в новом порядке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 — это способ расположить все элементы набора по-новому. Если объекты различны, каждый новый порядок считается отдельным вариантом, даже если состав остаётся тем же.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Факториал как 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перестановок из n разных объектов записывают как n!. Это удобная краткая форма для произведения всех натуральных чисел от 1 до n, которую легко использовать в вычислениях.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книги можно расставить 6 способами, а четыре ученика — 24 способами. Уже на небольшом количестве объектов видно, как быстро растёт число полных упорядочиваний.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06568"/>
            <a:ext cx="8493000" cy="4046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Факториалы на простых числах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факториала быстро увеличиваются даже при небольшом числе объектов.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при малых n число перестановок становится большим, поэтому факториал удобно использовать для краткой записи.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формула перестановок из школьного курса алгебры и комбинаторики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Сочетания: выбираем только состав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 важен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описывает выбор группы объектов, где важен только состав. Если двух учеников назвать в другой последовательности, набор останется тем же, потому что роли внутри выбора не меняются.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подсчёт подходит для команды из класса, набора книг для проекта или группы дежурных. Во всех этих задачах нужно определить, какие объекты выбраны, а не в каком порядке их перечислили.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помогают не путать выбор и упорядочивание. Они показывают, что один и тот же набор может быть записан по-разному, но количество способов зависит только от состава, а не от последовательности.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математика, тема «элементы комбинаторики»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бывает сочетаний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двух объектов увеличение общего числа элементов быстро повышает количество возможных наборов, даже если порядок не учитывается.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сочетаний растёт, но остаётся меньше, чем у упорядоченных вариантов, потому что одинаковые пары считаются один раз.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Размещения: выбор с порядком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распределить первое, второе и третье места, порядок решает всё. Один и тот же набор участников даёт разные результаты в зависимости от занятых мест.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 конкурсе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из цифр или букв тоже зависит от порядка символов. Набор одинаковых знаков, записанных по-разному, даёт разные варианты, поэтому здесь применяют размещения.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и пароли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эстафете, расписании выступлений или очередности ответов нельзя переставить участников без изменения результата. Поэтому размещения считают упорядоченные наборы, а не просто выбранные объекты.
</a:t>
            </a:r>
            <a:endParaRPr lang="en-US" sz="1943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важна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математика, тема «элементы комбинаторики»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Перестановки, размещения и сочетания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видов подсчёта помогает понять, какая формула нужна в задаче.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зависит не только от числа объектов, но и от того, что именно считает задача: весь набор или его часть, с порядком или без него.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формулу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признаках задачи: состав, порядок и повторения.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комбинаторики и вероятности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исходы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вероятность, сначала нужно перечислить все возможные исходы. Комбинаторика помогает сделать это точно, а не наугад, особенно в задачах с кубиками, карточками и жеребьёвкой.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 те исходы, которые подходят по условию задачи. Без аккуратного подсчёта вариантов легко пропустить нужные случаи или, наоборот, посчитать один и тот же исход дважды.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от общего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в школьных задачах часто выражают как отношение благоприятных исходов ко всем возможным. Поэтому чем точнее подсчитаны варианты, тем надёжнее полученный ответ.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особенно полезна в 7 классе, потому что показывает, зачем нужны формулы подсчёта. Они превращают задачу на случайный выбор в понятный и проверяемый расчёт.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 теме «элементы комбинаторики»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комбинаторные задачи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приёмы подсчёта подходят для разных ситуаций: от составления расписания до выбора маршрута или меню.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помогает оценивать число вариантов там, где нужно быстро сравнить несколько возможных решений.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подсчёт вариантов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считать одинаковыми случаи, где порядок действительно важен, или наоборот. Из-за этого ответ получается слишком маленьким либо, наоборот, завышенным.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 учитывают, что в задаче есть условия на повторения, число объектов или допустимые действия. Тогда формула применяется не к той ситуации, которую описывает условие.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дважды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 тот же вариант можно получить разными путями, его нельзя добавлять несколько раз. Особенно это важно при переходе от сложения к полному подсчёту вариантов.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верная формула может дать неверный ответ, если её выбрали без анализа задачи. Поэтому полезно после вычислений ещё раз сравнить результат с условием.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по формулам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сопоставить вид задачи и подходящую формулу подсчёта.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смысл выбора, затем выбирают формулу. Это помогает избежать лишних вычислений и ошибок в записи ответа.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математика, тема «элементы комбинаторики»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элементы комбинаторики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учит видеть, как устроен выбор: что считать, когда учитывать порядок и как не ошибиться в подсчёте. Эти навыки помогают в алгебре, информатике и задачах на вероятность.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2026-05-29T21:32:52Z</dcterms:created>
  <dcterms:modified xsi:type="dcterms:W3CDTF">2026-05-29T21:32:52Z</dcterms:modified>
</cp:coreProperties>
</file>