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закон России и права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защищает права, свободы и достоинство каждого человека.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принята 12 декабря 1993 года и касается не только взрослых. Она помогает понимать, какие права есть у ребёнка дома, в школе, на улице и даже в интернете, а какие правила нужно соблюдать каждому.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Конституция важна школьнику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Конституция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800" y="1445881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закон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— это основной закон России. Он стоит выше всех других законов и правил, поэтому они должны ему подчиняться и не противоречить его положениям.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941800" y="2617523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Конституции сказано, как устроена страна, кто управляет государством и как работают его важные органы. Так люди понимают, по каким правилам живёт Россия.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75" y="1436598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законе записаны основные права и свободы человека. Благодаря им каждый знает, что его нужно уважать, защищать и не лишать важных возможностей.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75" y="2617514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помогает стране жить справедливо и спокойно. Она действует для всех — и для взрослых, и для детей, чтобы в обществе был порядок и уважение.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как книга справедливых правил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для каждого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Конституцию книгой, то в ней есть страницы для людей всех возрастов. На них записано, как государство должно защищать человека, чтобы ему было спокойно и безопасно жить. Такие правила помогают не спорить, а договариваться по-честному.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правам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главе Конституции подробно перечислены права и свободы человека и гражданина. Это важная часть закона, потому что она напоминает: у каждого есть своё достоинство, и его нельзя нарушать. Здесь нет мелких прав — каждое важно.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самых младших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статьи помогают защитить детей, ведь им особенно нужна забота взрослых. Конституция поддерживает право учиться, получать помощь и расти в безопасности. Так закон словно говорит: маленьких надо беречь, а не заставлять быть взрослыми раньше времени.
</a:t>
            </a:r>
            <a:endParaRPr lang="en-US" sz="102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456" y="14045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4831" y="14263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42344" y="14006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8456" y="14166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6906" y="1416683"/>
            <a:ext cx="218400" cy="194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 с рождения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1325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человек с рождения имеет право жить. Это самое главное право, потому что без него невозможны ни учёба, ни игра, ни мечты о будущем.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049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Любого человека нужно уважать, независимо от возраста, внешности, языка или веры. Вежливые слова и добрые поступки помогают всем чувствовать себя спокойно.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8575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свободу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думать, выбирать и выражать своё мнение. Но свобода не делает кого-то главным над другими, поэтому важно помнить о границах.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101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и взрослым нужен отдых, чтобы силы не убежали гулять без разрешения. Отдых помогает играть, восстанавливаться и снова учиться с интересом.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627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человек может учиться и получать медицинскую помощь. Эти права нужны, чтобы расти, узнавать новое, заботиться о здоровье и уверенно идти вперёд.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защита прав ребёнка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имеет право жить в семье и получать любовь, внимание и поддержку взрослых. Когда рядом есть заботливые люди, учиться и расти намного спокойнее.
</a:t>
            </a:r>
            <a:endParaRPr lang="en-US" sz="1069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прежде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должны быть защищены от насилия, грубого обращения и опасных ситуаций. Взрослые обязаны помогать, чтобы ребёнок чувствовал себя в безопасности дома, в школе и на улице.
</a:t>
            </a:r>
            <a:endParaRPr lang="en-US" sz="1069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без помех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труд не должен мешать учёбе и отдыху. Ребёнок должен иметь время на уроки, игры, прогулки и нормальное детство, а не на слишком большую нагрузку.
</a:t>
            </a:r>
            <a:endParaRPr lang="en-US" sz="1070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растерялся, заболел или попал в трудную ситуацию, ему нужны взрослые помощники. Они могут объяснить, защитить и поддержать, чтобы проблема не осталась одна.
</a:t>
            </a:r>
            <a:endParaRPr lang="en-US" sz="106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закон защищает человека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записи права в Конституции до его защиты на практике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2374505"/>
            <a:ext cx="8183700" cy="25733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люди равны перед законом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одинаково относится ко всем людям. Нельзя давать кому-то больше прав только потому, что он старше, богаче или громче всех в классе.
</a:t>
            </a:r>
            <a:endParaRPr lang="en-US" sz="914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оценки по внешности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Национальность, язык, пол и вера не делают человека лучше или хуже других. Каждый заслуживает уважения, если ведёт себя честно и доброжелательно.
</a:t>
            </a:r>
            <a:endParaRPr lang="en-US" sz="871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без обид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равны перед законом, в обществе становится меньше несправедливости и ссор. Это помогает жить спокойно, дружно и без лишних обид.
</a:t>
            </a:r>
            <a:endParaRPr lang="en-US" sz="87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ответственность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выбирать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позволяет человеку думать, говорить и поступать по своему выбору. Это здорово, но выбор должен быть разумным и уважительным к другим.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мешать другим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шумит на уроке, толкается или обижает одноклассника, он нарушает чужие права. Свобода заканчивается там, где начинается неудобство для других.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помогает всем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Вежливость, умение слушать и соблюдать правила делают жизнь спокойнее. Тогда и свобода остаётся, и никому не приходится сердиться.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образование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445881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доступна каждому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ребёнок в России имеет право учиться. Школа даёт знания, которые помогают читать, писать, считать и понимать мир вокруг.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2617523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Бесплатное 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 школе бесплатное, поэтому учиться может каждый. Это очень важно: знания не должны зависеть от кошелька, только от старания и интереса.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54575" y="19978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будущему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помогает готовиться к взрослой жизни и будущей профессии. Чем больше человек узнаёт, тем увереннее он чувствует себя в новых задачах.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Маши поднялась высокая температура, и мама сразу отвела её в поликлинику. Врач осмотрел девочку, назначил лечение и объяснил, как быстрее поправиться. Благодаря помощи взрослых Маша смогла вернуться к урокам и не пропустила важную контрольную.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врач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игры во дворе мальчик упал и сильно ушиб руку. Учитель вызвал медработника, а потом ребёнка отвезли к врачу. Ему сделали перевязку и сказали беречь руку, чтобы снова спокойно рисовать и играть с друзьями.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после травмы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медицинскую помощь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действовать, если право нарушено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ребёнок и взрослые могут остановить нарушение и защитить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052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27040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09119" y="337145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обязан делать гражданин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человек должен выполнять правила, которые действуют в стране. Законы помогают людям жить спокойно, не ссориться и знать, что можно делать, а что нельзя.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законы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и добрые слова делают общение приятным. Нужно слушать собеседника, не обижать его и помнить, что рядом тоже живёт человек со своими чувствами.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других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Любить свою Родину — значит учиться, трудиться и помогать другим. Если каждый делает своё дело честно, страна становится сильнее, добрее и безопаснее.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Заботиться о стране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Гражданин не мусорит, не ломает деревья и экономит воду. Забота о природе помогает сохранить чистый воздух, зелёные парки и красивую страну для всех.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одни права встречаются с другими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моё право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есть право говорить, играть, учиться и отдыхать. Это очень важно, но свобода не должна превращаться в шум и беспорядок.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права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человек громко мешает другим, их право на тишину и учёбу страдает. Так появляется ситуация, где нужно остановиться и подумать о других.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помогает всем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Вежливость, умение слушать и договариваться позволяют каждому пользоваться своими правами спокойно. Тогда в классе и дома становится комфортно почти как по волшебству.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государство защищает права людей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принимает законы, чтобы люди знали свои права и обязанности. По этим правилам живут и дети, и взрослые. Когда закон понятен, становится легче защитить человека и остановить несправедливость.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 больницы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права не были только словами, государство создаёт школы, больницы и другие нужные учреждения. В школе ребёнок учится, а в больнице получает помощь. Так забота о человеке становится реальной, а не только написанной.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Суды и службы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правило нарушено, в дело вступают суды, полиция и другие службы. Они помогают разобраться в ситуации и вернуть справедливость. Благодаря их работе люди чувствуют себя защищёнными и спокойными.
</a:t>
            </a:r>
            <a:endParaRPr lang="en-US" sz="102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19" y="1285525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70708"/>
            <a:ext cx="218400" cy="1941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знать Конституцию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знает Конституцию, ему легче понять, что ему положено по закону. Это помогает не растеряться в сложной ситуации и смелее просить помощь.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свои права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правил помогает заметить нарушение и вовремя сказать об этом взрослому. Так школьник может защитить себя без крика и лишних ссор.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Защищать себя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понимает права людей, он меньше обижает одноклассников и внимательнее относится к их мнению. В классе становится спокойнее и дружелюбнее.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других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нужна не только в школе, но и дома, на улице и в интернете. Она напоминает, что свобода всегда идёт рядом с ответственностью.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Жить по правилам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618023"/>
            <a:ext cx="8183700" cy="13266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и жизнь в школе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1640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прежде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каждый ребёнок должен чувствовать себя в безопасности. Нельзя толкаться, дразнить других или портить чужие вещи, потому что это мешает учиться и отдыхать.
</a:t>
            </a:r>
            <a:endParaRPr lang="en-US" sz="852" dirty="0"/>
          </a:p>
        </p:txBody>
      </p:sp>
      <p:sp>
        <p:nvSpPr>
          <p:cNvPr id="11" name="Text 3"/>
          <p:cNvSpPr txBox="1"/>
          <p:nvPr/>
        </p:nvSpPr>
        <p:spPr>
          <a:xfrm>
            <a:off x="3916675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 ученики работают вместе. Если слушать друг друга, не перебивать и не шуметь, урок проходит спокойно, а знания усваиваются намного лучше.
</a:t>
            </a:r>
            <a:endParaRPr lang="en-US" sz="871" dirty="0"/>
          </a:p>
        </p:txBody>
      </p:sp>
      <p:sp>
        <p:nvSpPr>
          <p:cNvPr id="12" name="Text 4"/>
          <p:cNvSpPr txBox="1"/>
          <p:nvPr/>
        </p:nvSpPr>
        <p:spPr>
          <a:xfrm>
            <a:off x="681695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Чужие вещи — не игрушка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Рюкзак, учебник или пенал принадлежат другому человеку. Брать их без спроса нельзя, иначе можно обидеть одноклассника и нарушить его право на собственность.
</a:t>
            </a:r>
            <a:endParaRPr lang="en-US" sz="871" dirty="0"/>
          </a:p>
        </p:txBody>
      </p:sp>
      <p:sp>
        <p:nvSpPr>
          <p:cNvPr id="13" name="Text 5"/>
          <p:cNvSpPr txBox="1"/>
          <p:nvPr/>
        </p:nvSpPr>
        <p:spPr>
          <a:xfrm>
            <a:off x="2378900" y="23991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помогают всем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порядок нужен не для строгости, а для спокойной жизни. Когда все знают и соблюдают правила, в классе становится дружно, удобно и понятно.
</a:t>
            </a:r>
            <a:endParaRPr lang="en-US" sz="9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Конституции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Конституции отмечают 12 декабря. В этот день вспоминают главный закон России и говорят о правах людей, которые он защищает.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связан с принятием Конституции 12 декабря 1993 года. Этот документ стал основой современной жизни страны и её законов.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день особенно полезно вспомнить, что у каждого человека есть права и обязанности. Это помогает лучше понимать себя, других и свою страну.
</a:t>
            </a:r>
            <a:endParaRPr lang="en-US" sz="106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800" y="1445881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защищает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закон бережёт жизнь, свободу, здоровье и право на учёбу. Он нужен каждому человеку, чтобы чувствовать себя в безопасности и знать, куда обращаться за помощью.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941800" y="2617523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люди равны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учит уважать каждого человека, независимо от его национальности, языка, пола или веры. Это помогает жить дружно и без обид.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75" y="1436598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 обязанности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делают жизнь свободной, а обязанности помогают не мешать другим. Если помнить об этом, в семье, школе и городе становится спокойнее.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75" y="2617514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помогает действовать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Ребёнок, который знает Конституцию, лучше понимает правила и может защитить себя. Это полезный навык для школы, дома, улицы и даже интернета.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Конституция важна для каждого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делает жизнь в стране понятной и справедливой. Она напоминает: у каждого есть права, а рядом с ними — обязанности. Зная основной закон, человек становится внимательнее, добрее и ответственнее.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2026-05-26T10:35:28Z</dcterms:created>
  <dcterms:modified xsi:type="dcterms:W3CDTF">2026-05-26T10:35:28Z</dcterms:modified>
</cp:coreProperties>
</file>