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география, история и общество формируют облик государств?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стран современного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9126" y="142875"/>
            <a:ext cx="4051598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зависят различия стран?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история, миграции и хозяйство по-разному влияют на страны: одни остаются малонаселёнными, другие быстро растут, а их города, ресурсы и образ жизни заметно отличаются.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страны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государство имеет собственную территорию и государственную границу. Именно они определяют его размеры, положение на карте и связи с соседними странами.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живут люди, а столицу выбирают как главный политический и административный центр. По численности населения можно судить о масштабе и возможностях государства.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один язык является основным для общения и управления, но иногда их несколько. Это отражает состав населения, историю и культурное разнообразие.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Валюта и 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Деньги, которыми пользуются жители, и особенности хозяйства помогают понять уровень развития страны. Экономика влияет на занятость, производство товаров и качество жизни.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и система управления делают каждую страну непохожей на другие. Они помогают объяснить, почему государства развиваются разными путями.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97397"/>
            <a:ext cx="3287100" cy="15662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и самые маленькие страны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 площади показывает огромный разброс размеров государств.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государств различаются чрезвычайно сильно: от огромных территорий в миллионы квадратных километров до крошечных городов-государств.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 по континентам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людей сосредоточено в Азии, где расположены крупнейшие по населению государства мира.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планеты распределено неравномерно: основные центры сосредоточены в Азии и Африке, а Океания остаётся малонаселённой.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региональным долям населения мира, ООН, 2024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 сельские страны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Сингапуре, Японии и Бельгии большинство жителей живёт в городах. Здесь много рабочих мест, развита транспортная сеть и широко распространены современные услуги.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сельское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Непале, Эфиопии и ряде стран Африки значительная часть людей живёт в сельской местности. Для них важны земледелие, животноводство и местные рынки.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обычно дают больше возможностей для учёбы, работы и медицины, а село теснее связано с природой и сельским хозяйством. Соотношение этих групп сильно меняется от страны к стране.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на фото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большого города и сельского ландшафта помогает увидеть, как по-разному люди организуют жизнь, если страна активно развивается в городе или сохраняет сельский уклад.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существует на Земле, хотя большинством людей используется лишь небольшая их часть.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многообразие показывает, насколько различаются культуры народов и исторические пути стран.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7000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Ethnologue, 2024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правления в современных странах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организована власть в современных государствах.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влияет на устройство власти: в одних странах решения принимает монарх, в других — избранные органы, а в федерациях полномочия делятся между центром и регионами.
</a:t>
            </a:r>
            <a:endParaRPr lang="en-US" sz="975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Государственно-правовые характеристики стран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различаются по уровню развития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человеческого развития связывают доходы, образование, медицину и инфраструктуру.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284" y="4175"/>
            <a:ext cx="45742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образ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Нидерландах людям важно защищать земли от воды с помощью дамб и каналов. Это пример того, как природные условия напрямую влияют на хозяйство и планировку территории.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Саудовской Аравии жизнь приспособлена к жаркому и сухому климату. Здесь особенно ценятся экономия воды, тень, прохладные помещения и устойчивые к жаре формы строительства.
</a:t>
            </a:r>
            <a:endParaRPr lang="en-US" sz="1385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и России люди осваивают холодные территории, строят дороги, города и предприятия с учётом климата. Богатые природные ресурсы становятся важной основой развития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мировых ресурсов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очень неравномерно, поэтому страны по-разному зависят от импорта, экспорта и охраны природы.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ресурсов влияет на хозяйство стран, но не гарантирует богатство: важны технологии, управление и доступ к рынкам.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USGS, FAO и энергетических обзоров; без единой сводной статистики по всем видам ресурсов
</a:t>
            </a:r>
            <a:endParaRPr lang="en-US" sz="5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стран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страны проявляется в праздниках, правилах общения и семейных обычаях. Через них люди передают опыт прошлого, сохраняют память о предках и чувствуют связь с собственной историей.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кухня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одежда и блюда часто связаны с климатом, образом жизни и местными продуктами. Поэтому даже по внешнему виду и кухне можно многое узнать о стране и её жителях.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танцы и торжества показывают характер народа и его представления о красоте. В одних странах праздники спокойные и торжественные, в других — яркие и очень многолюдные.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 памятники отражают историю, веру и уровень развития страны. По храмам, дворцам, небоскрёбам и старинным улицам легко увидеть, как в одной культуре сочетаются прошлое и настоящее.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 оставляет след в облике стран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память древней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известен не только современными городами, но и памятниками древности. Пирамиды, храмы и надписи на камне напоминают о цивилизации, которая развивалась тысячи лет назад. Историческое наследие стало важной частью образа страны и её культуры.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от Рима к Возрождению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соединяет наследие Древнего Рима и эпохи Возрождения. В её городах можно увидеть античные руины, соборы, площади и музеи, где прошлое особенно заметно. История сделала страну центром искусства, архитектуры и европейской культуры.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следы колониальной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Латинской Америки заметно влияние Испании и Португалии. Оно проявляется в языках, городском облике, религии и некоторых традициях. Колониальное прошлое изменило развитие региона, но местные культуры сохранили свою самобытность.
</a:t>
            </a:r>
            <a:endParaRPr lang="en-US" sz="8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в разных странах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качество жизни складывается из нескольких взаимосвязанных показателей: дохода, медицины, образования и продолжительности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жизни обычно связан не с одним показателем, а с сочетанием доходов, доступной медицины, образования и развитой инфраструктуры.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ООН (индекс человеческого развития) и Всемирного банка
</a:t>
            </a:r>
            <a:endParaRPr lang="en-US" sz="7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выходит на уровень сотрудничества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торговля, договоры и участие в международных организациях приводят к совместным действиям.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мира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мощь зависит от производства, технологий, торговли и качества управления, а не только от площади территории или числа жителей.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Лидерами становятся страны, которые умеют сочетать ресурсы, промышленность, инновации и участие в мировой торговле.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IMF World Economic Outlook, 2024; сравнение по номинальному ВВП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6389"/>
            <a:ext cx="432900" cy="346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321551"/>
            <a:ext cx="432900" cy="38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45194"/>
            <a:ext cx="432900" cy="34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30356"/>
            <a:ext cx="432900" cy="38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53992"/>
            <a:ext cx="432900" cy="346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Прблемы современного мира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бедных регионах людям труднее получить работу, образование и медицинскую помощь. Из-за этого разрыв между богатыми и бедными слоями общества может быстро увеличиваться.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чистая вода распределена неравномерно. Засуха, рост населения и загрязнение рек создают серьёзные трудности для сельского хозяйства и повседневной жизни.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транспорт, заводы и плотная застройка часто становятся причиной смога. Это ухудшает самочувствие людей и повышает нагрузку на систему здравоохранения.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для 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островных государств особенно опасно повышение уровня моря. Береговые территории могут размываться, а части населённых пунктов — чаще страдать от наводнений и штормов.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социальных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не хватает школ, больниц, дорог и рабочих мест. Когда базовые услуги недоступны, людям сложнее учиться, лечиться и строить стабильное будущее.
</a:t>
            </a:r>
            <a:endParaRPr lang="en-US" sz="10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глобализация меняет страны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через интернет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ускоряет обмен новостями, знаниями и идеями. Люди могут учиться, работать и общаться с другими странами почти без задержек, даже находясь далеко от крупных центров.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бренды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 фабрики всё чаще работают в международных цепочках. Покупатели видят товары и компании, которые пришли из других стран, а привычки потребления становятся похожими.
</a:t>
            </a:r>
            <a:endParaRPr lang="en-US" sz="1129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обмен культурами
</a:t>
            </a:r>
            <a:pPr algn="l" indent="0" marL="0">
              <a:lnSpc>
                <a:spcPct val="100000"/>
              </a:lnSpc>
              <a:buNone/>
            </a:pPr>
            <a:r>
              <a:rPr lang="en-US" sz="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помогают людям узнавать чужие языки, кухни и традиции. В результате страны лучше понимают друг друга, а многие культурные элементы становятся известны по всему миру.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самобытности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тесных связях страны не теряют собственный характер. Родной язык, национальные праздники, кухня и местные обычаи остаются важной частью жизни общества.
</a:t>
            </a:r>
            <a:endParaRPr lang="en-US" sz="10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разнообразия стран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страны выделяются природой, другие — языками, островным положением или устройством власти. Сравнение помогает увидеть разные стороны разнообразия.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страны может проявляться по-разному: в природе, населении, культуре и управлении, поэтому одинаковых государств в мире не существует.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и страноведческие материалы
</a:t>
            </a:r>
            <a:endParaRPr lang="en-US" sz="7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разный, но связан общий судьбой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различаются природой, населением, культурой и экономикой, но их объединяют общие задачи, сотрудничество и стремление к безопасности, развитию и достойной жизни людей.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2026-06-02T10:27:36Z</dcterms:created>
  <dcterms:modified xsi:type="dcterms:W3CDTF">2026-06-02T10:27:36Z</dcterms:modified>
</cp:coreProperties>
</file>