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png"/><Relationship Id="rId18" Type="http://schemas.openxmlformats.org/officeDocument/2006/relationships/image" Target="../media/image-11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Державное соперничество и Первая мировая война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начала XX века соперничала империями: союзы, гонка вооружений и балканский кризис привели к войне.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1914 года: политическая и экономическая обстановка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в 1871 году баланс сил изменился: конкуренция за рынки и колонии усилила недоверие. К 1914 году промышленность, железные дороги и флот наращивались параллельно с формированием Тройственного союза и Антанты, делая кризис почти неизбежным.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державного соперничества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конкуренция разворачивалась вокруг промышленных рынков, сырья и колоний в Африке и Азии, где каждый шаг одной державы уменьшал пространство манёвра другой.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 Австро-Венгрии, Сербии и на Балканах подтачивали устойчивость старых империй, превращая внутренние кризисы в фактор внешней политики.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Военно-политическое соперничество усиливалось на море и на континенте: особый акцент — англо-германская морская гонка и напряжённость между Францией и Германией.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союзные обязательства сужали дипломатические варианты: когда ставки были высоки, компромисс становился менее реалистичным, а эскалация — более вероятной.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660392"/>
            <a:ext cx="4843800" cy="2763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державы Европы и их интересы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пересекались в одних и тех же регионах: поэтому местные споры быстро приобретали международный масштаб.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одни державы пытались усилить влияние в конкретных регионах, другие воспринимали это как прямую угрозу — так локальные противоречия становились частью большой игры.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интересов по материалам школьного курса истории (обобщение)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линейных флотов перед 1914 годом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порядке величин по состоянию на 1914 год (оценки в учебной и справочной литературе).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ключевую разницу: Британия оставалась лидером по числу дредноутов, Германия активно догоняла, наращивая давление на море.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гонка усиливала страх перед будущей войной: чем быстрее рос флот конкурента, тем выше была вероятность превентивных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как «пороховая бочка Европы»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 это воспринимали как угрозу устойчивости многонациональной Австро-Венгрии: сербский фактор мог разжечь протесты внутри империи. Поэтому убийство 28 июня 1914 года в Сараеве стало детонатором в уже напряжённой обстановке.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Сараевское убийство стало политическим взрывом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были ареной соперничества России, Австро-Венгрии и Османской империи, а параллельно там усиливался сербский национализм. После Балканских войн Сербия заметно укрепилась.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 и рост национального фактора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Сараева к мировой войне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решений в июле 1914 года: от ультиматума к мобилизациям и войне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и механизм эскалации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включал Германию, Австро-Венгрию и Италию, но в 1914 году Италия не выступила на стороне союзников по блоку, что меняло расчёты участников.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объединяла Францию, Россию и Великобританию, а между блоками сохранялось глубокое недоверие, накопленное десятилетиями политического и военного соперничества.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конфликт мог мгновенно вызвать цепную реакцию обязательств: государства заранее планировали войну и мобилизацию, ожидая поддержки союзников.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Шлиффена и ставка на быструю войну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Германское командование рассчитывало быстро разгромить Францию через территорию Бельгии, пока Россия не завершит мобилизацию и не развернёт свои силы в полном объёме.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бельгийского нейтралитета стало одним из факторов вступления Великобритании в войну: Лондон гарантировал неприкосновенность нейтралитета Бельгии.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на Марне в сентябре 1914 года блицкриг сорвался, и война перешла к длительной фазе — из манёвренных действий она стала превращаться в позиционную.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человеческих потерь в Первой мировой войне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 учебной и справочной литературе (диапазоны: погибшие 9–10 млн военных и более 6 млн мирных).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войны мобилизовали свыше 70 миллионов человек; потери распределялись неравномерно, сильнее всего — у стран с наиболее длительными и тяжёлыми фронтами.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удельный вес погибших и общий масштаб мобилизации показывают, что конфликт стал массовым испытанием для целых обществ, а не только армий.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950" y="1564045"/>
            <a:ext cx="24465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92005"/>
            <a:ext cx="279600" cy="22368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16638"/>
            <a:ext cx="279600" cy="248533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Позиционная война и индустриальный характер конфликта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 превратился в полосу постоянно меняющихся позиций: траншеи, блиндажи, укрытия и проволочные заграждения. Артиллерийский огонь делал прорыв редким и крайне дорогим по потерям.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Траншеи и укреплённые рубежи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фронтах появились танки и самолёты, а также миномёты большой мощности. Технологии не отменили траншеи сразу, но изменили способы разведки, поддержки и нанесения ударов.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нового поколения на поле боя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сталкивалась с плотным пулемётным огнём и регулярными артиллерийскими налётами. Боевые успехи всё чаще зависели от того, насколько точно и долго можно удерживать огневые позиции.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Пулемёты и массовая артиллерия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Отравляющие газы стали одним из страшных элементов индустриальной войны. Применение химических средств заставляло учитывать погоду, вентиляцию укрытий и наличие средств защиты у солдат.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оружие и борьба за выживание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масштаб боёв зависели не только от численности армий, но и от производственных возможностей. Государства стремились выпускать вооружение, боеприпасы, транспорт и снабжение непрерывно и в огромных объёмах.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 решающий ресурс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и кризис Российской империи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Восточном фронте движение войск было более подвижным, чем в позициях на Западе. Однако российская армия сталкивалась с тяжёлыми потерями и хроническими проблемами снабжения, которые усложняли удержание линий фронта.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подвижный театр военных действий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1914–1916 годов усилили дефицит оружия, транспорта и продовольствия, подрывая способность продолжать войну. К 1917 году накопившееся военное напряжение стало важным фактором революционного кризиса, ослабив авторитет монархии и усилив внутреннюю нестабильность.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Снабжение, потери и политический кризис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17104"/>
            <a:ext cx="4843800" cy="24503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переломы войны 1914–1918 годов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событий Первой мировой войны (обобщённые исторические сведения).
</a:t>
            </a:r>
            <a:endParaRPr lang="en-US" sz="1241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как война последовательно меняла характер: от попыток манёвра и быстрого исхода — к затяжному истощению, затем к усилению ресурсов Антанты и завершению конфликта.
</a:t>
            </a:r>
            <a:endParaRPr lang="en-US" sz="1371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связаны с изменением темпа и потенциала сторон: провал быстрого манёвра, затем «война на истощение», после — решающее наращивание сил Антанты и системные изменения внутри Центральных держав.
</a:t>
            </a:r>
            <a:endParaRPr lang="en-US" sz="13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войны и жизнь в тылу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перевели хозяйство на военные рельсы: вводили карточные системы, военные займы, контроль цен и регулирование производства. Это позволяло обеспечивать фронт, но сказывалось на повседневных нуждах людей.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мужчин были мобилизованы, поэтому женщины всё чаще занимали рабочие места на заводах, в транспорте, связи и медицинских службах. Масштаб занятости менял быт семей и роль общества в тылу.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блокада, дефицит сырья и продовольствия усиливали инфляцию и очереди. Одновременно снижался уровень жизни, а напряжение в городах росло, особенно в государствах Центральных держав.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становился полем социальных конфликтов: трудности распределения и ограничения усиливали недовольство и подталкивали к политическим протестам. Так война затрагивала не только фронт, но и доверие к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США вступили в войну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вступления США в Первую мировую войну (1917) по историческим материалам; шкала отражает относительную роль факторов, а не точные измерения.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Вашингтоне видели прямую угрозу интересам страны и рассчитывали повлиять на баланс сил, а не только реагировать на инциденты.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военной угрозы торговле и политических сигналов подтолкнула решение: усиление Антанты через ресурсы США стало ключевым следствием вступления.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и новая карта Европы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1919 года возложил на Германию ответственность за войну, ограничил её армию и установил репарации. Эти условия закрепили юридические рамки послевоенного устройства и вызвали острую реакцию в Германии.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 новые политические образования на Балканах, включая Королевство сербов, хорватов и словенцев. Решения учитывали национальные запросы, но далеко не всегда совпадали с линиями расселения людей на практике.
</a:t>
            </a:r>
            <a:endParaRPr lang="en-US" sz="1371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1918–1920 годах распались Австро-Венгерская, Османская и Российская империи. На месте прежних держав или на основе их территорий возникли новые государства, включая Польщу, Чехословакию и Финляндию.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изменения карты Европы сопровождались спорностью многих границ. Это создало устойчивые предпосылки для дальнейших конфликтов в межвоенный период, несмотря на попытку закрепить порядок договором.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последствия войны и память о ней
</a:t>
            </a:r>
            <a:endParaRPr lang="en-US" sz="266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инвалидность меняла судьбы людей и их семей: работа, быт и здоровье требовали постоянной адаптации. В мемориалах и фотографиях видно, как война оставляла след на телах и характере, а не только в военных сводках. Эти свидетельства поддерживали память о цене конфликта.
</a:t>
            </a:r>
            <a:endParaRPr lang="en-US" sz="1173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Инвалиды войны и новая повседневность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взрослетали в условиях окопной войны, разрушенных городов и утраты прежних надежд. Термин «потерянное поколение» стал символом того, как война повлияла на представления о будущем. Литература и воспоминания 1920-х годов фиксировали эту травму культурно, через тексты и образы утраты.
</a:t>
            </a:r>
            <a:endParaRPr lang="en-US" sz="1111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«Потерянное поколение» и поколенческая травма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семей переживали не просто утрату, а разрыв привычной жизни, который растягивался на годы. Письма и дневники солдат передают, насколько близко смерть стояла у каждого шагa. После возвращения многие оставались с ощущением невосполнимого личного и общественного разлома.
</a:t>
            </a:r>
            <a:endParaRPr lang="en-US" sz="1158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Окопы и «тишина после письма»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державного соперничества к мировой войне
</a:t>
            </a:r>
            <a:endParaRPr lang="en-US" sz="276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эскалации: от конкуренции великих держав — к союзным обязательствам и истощению государств.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Первой мировой войны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обязательства и националистическая риторика, подпитываемые верой в «быструю войну», сделали столкновение катастрофой мирового масштаба. Выбор силы вытеснил переговоры и расчёт рисков.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промышленность действительно расширили возможности государств, но безопасность не стала автоматической. Когда недоверие между странами растёт, конфликты всё чаще решают силой — и это нужно помнить как предупреждение XX 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1914–1918 годов показал ограниченность дипломатии, когда нет доверия и действенных международных механизмов сдерживания. Тогда эскалация начинала работать как «собственная логика»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державного соперничества и Первая мировая война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Державное соперничество создало условия для мировой войны, а её ход разрушил прежнее равновесие в Европе. Экономика и технология не дали быстрой победы: конфликт стал затяжным, с миллионами жертв и распадом империй, породив новую нестабильность после войны.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2026-05-11T14:50:58Z</dcterms:created>
  <dcterms:modified xsi:type="dcterms:W3CDTF">2026-05-11T14:50:58Z</dcterms:modified>
</cp:coreProperties>
</file>